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9" r:id="rId4"/>
    <p:sldId id="258" r:id="rId5"/>
    <p:sldId id="259" r:id="rId6"/>
    <p:sldId id="265" r:id="rId7"/>
    <p:sldId id="262" r:id="rId8"/>
    <p:sldId id="277" r:id="rId9"/>
    <p:sldId id="261" r:id="rId10"/>
    <p:sldId id="276" r:id="rId11"/>
    <p:sldId id="275" r:id="rId12"/>
    <p:sldId id="270" r:id="rId13"/>
    <p:sldId id="266" r:id="rId14"/>
    <p:sldId id="291" r:id="rId15"/>
    <p:sldId id="278" r:id="rId16"/>
    <p:sldId id="271" r:id="rId17"/>
    <p:sldId id="285" r:id="rId18"/>
    <p:sldId id="269" r:id="rId19"/>
    <p:sldId id="288" r:id="rId20"/>
    <p:sldId id="273" r:id="rId21"/>
    <p:sldId id="263" r:id="rId22"/>
    <p:sldId id="260" r:id="rId23"/>
    <p:sldId id="286" r:id="rId24"/>
    <p:sldId id="292" r:id="rId25"/>
    <p:sldId id="287" r:id="rId26"/>
    <p:sldId id="274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8BD14-973A-4BAC-ABC8-FEC143FC472B}" v="70" dt="2026-02-22T13:28:55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 Côrtes" userId="8804ed201e18d711" providerId="LiveId" clId="{FAD83407-D231-430B-8E56-CAC5044C871F}"/>
    <pc:docChg chg="undo redo custSel addSld delSld modSld sldOrd">
      <pc:chgData name="Matheus Côrtes" userId="8804ed201e18d711" providerId="LiveId" clId="{FAD83407-D231-430B-8E56-CAC5044C871F}" dt="2026-02-24T09:47:11.302" v="2974" actId="20577"/>
      <pc:docMkLst>
        <pc:docMk/>
      </pc:docMkLst>
      <pc:sldChg chg="modSp mod">
        <pc:chgData name="Matheus Côrtes" userId="8804ed201e18d711" providerId="LiveId" clId="{FAD83407-D231-430B-8E56-CAC5044C871F}" dt="2026-02-21T20:45:36.366" v="1942" actId="20577"/>
        <pc:sldMkLst>
          <pc:docMk/>
          <pc:sldMk cId="1027714265" sldId="257"/>
        </pc:sldMkLst>
        <pc:spChg chg="mod">
          <ac:chgData name="Matheus Côrtes" userId="8804ed201e18d711" providerId="LiveId" clId="{FAD83407-D231-430B-8E56-CAC5044C871F}" dt="2026-02-21T20:45:36.366" v="1942" actId="20577"/>
          <ac:spMkLst>
            <pc:docMk/>
            <pc:sldMk cId="1027714265" sldId="257"/>
            <ac:spMk id="5" creationId="{00000000-0000-0000-0000-000000000000}"/>
          </ac:spMkLst>
        </pc:spChg>
      </pc:sldChg>
      <pc:sldChg chg="modSp mod">
        <pc:chgData name="Matheus Côrtes" userId="8804ed201e18d711" providerId="LiveId" clId="{FAD83407-D231-430B-8E56-CAC5044C871F}" dt="2026-02-21T20:03:25.390" v="1013" actId="20577"/>
        <pc:sldMkLst>
          <pc:docMk/>
          <pc:sldMk cId="3301608200" sldId="259"/>
        </pc:sldMkLst>
      </pc:sldChg>
      <pc:sldChg chg="addSp delSp modSp mod">
        <pc:chgData name="Matheus Côrtes" userId="8804ed201e18d711" providerId="LiveId" clId="{FAD83407-D231-430B-8E56-CAC5044C871F}" dt="2026-02-23T17:21:25.235" v="2724" actId="27636"/>
        <pc:sldMkLst>
          <pc:docMk/>
          <pc:sldMk cId="1784635685" sldId="260"/>
        </pc:sldMkLst>
        <pc:spChg chg="mod">
          <ac:chgData name="Matheus Côrtes" userId="8804ed201e18d711" providerId="LiveId" clId="{FAD83407-D231-430B-8E56-CAC5044C871F}" dt="2026-02-21T20:31:57.798" v="1498" actId="20577"/>
          <ac:spMkLst>
            <pc:docMk/>
            <pc:sldMk cId="1784635685" sldId="260"/>
            <ac:spMk id="4" creationId="{00000000-0000-0000-0000-000000000000}"/>
          </ac:spMkLst>
        </pc:spChg>
        <pc:spChg chg="add mod">
          <ac:chgData name="Matheus Côrtes" userId="8804ed201e18d711" providerId="LiveId" clId="{FAD83407-D231-430B-8E56-CAC5044C871F}" dt="2026-02-23T17:21:25.235" v="2724" actId="27636"/>
          <ac:spMkLst>
            <pc:docMk/>
            <pc:sldMk cId="1784635685" sldId="260"/>
            <ac:spMk id="5" creationId="{5A3E259C-0248-3EFA-4B0A-4A3CE6CCBE09}"/>
          </ac:spMkLst>
        </pc:spChg>
        <pc:graphicFrameChg chg="add mod ord modGraphic">
          <ac:chgData name="Matheus Côrtes" userId="8804ed201e18d711" providerId="LiveId" clId="{FAD83407-D231-430B-8E56-CAC5044C871F}" dt="2026-02-21T20:40:01.299" v="1871" actId="14100"/>
          <ac:graphicFrameMkLst>
            <pc:docMk/>
            <pc:sldMk cId="1784635685" sldId="260"/>
            <ac:graphicFrameMk id="6" creationId="{B063B522-56AB-AB6E-AFA9-9AAF809923C6}"/>
          </ac:graphicFrameMkLst>
        </pc:graphicFrameChg>
        <pc:picChg chg="add mod">
          <ac:chgData name="Matheus Côrtes" userId="8804ed201e18d711" providerId="LiveId" clId="{FAD83407-D231-430B-8E56-CAC5044C871F}" dt="2026-02-22T13:26:02.240" v="2595" actId="1076"/>
          <ac:picMkLst>
            <pc:docMk/>
            <pc:sldMk cId="1784635685" sldId="260"/>
            <ac:picMk id="3" creationId="{D32B34D6-B965-95F2-31A2-1002DD0C2424}"/>
          </ac:picMkLst>
        </pc:picChg>
      </pc:sldChg>
      <pc:sldChg chg="modSp mod">
        <pc:chgData name="Matheus Côrtes" userId="8804ed201e18d711" providerId="LiveId" clId="{FAD83407-D231-430B-8E56-CAC5044C871F}" dt="2026-02-23T17:20:29.867" v="2720" actId="207"/>
        <pc:sldMkLst>
          <pc:docMk/>
          <pc:sldMk cId="1063780021" sldId="261"/>
        </pc:sldMkLst>
        <pc:spChg chg="mod">
          <ac:chgData name="Matheus Côrtes" userId="8804ed201e18d711" providerId="LiveId" clId="{FAD83407-D231-430B-8E56-CAC5044C871F}" dt="2026-02-23T17:20:29.867" v="2720" actId="207"/>
          <ac:spMkLst>
            <pc:docMk/>
            <pc:sldMk cId="1063780021" sldId="261"/>
            <ac:spMk id="5" creationId="{00000000-0000-0000-0000-000000000000}"/>
          </ac:spMkLst>
        </pc:spChg>
      </pc:sldChg>
      <pc:sldChg chg="modSp mod ord">
        <pc:chgData name="Matheus Côrtes" userId="8804ed201e18d711" providerId="LiveId" clId="{FAD83407-D231-430B-8E56-CAC5044C871F}" dt="2026-02-24T09:39:04.003" v="2755" actId="20577"/>
        <pc:sldMkLst>
          <pc:docMk/>
          <pc:sldMk cId="1767184307" sldId="262"/>
        </pc:sldMkLst>
        <pc:spChg chg="mod">
          <ac:chgData name="Matheus Côrtes" userId="8804ed201e18d711" providerId="LiveId" clId="{FAD83407-D231-430B-8E56-CAC5044C871F}" dt="2026-02-21T19:52:25.656" v="842" actId="20577"/>
          <ac:spMkLst>
            <pc:docMk/>
            <pc:sldMk cId="1767184307" sldId="262"/>
            <ac:spMk id="4" creationId="{00000000-0000-0000-0000-000000000000}"/>
          </ac:spMkLst>
        </pc:spChg>
        <pc:graphicFrameChg chg="mod modGraphic">
          <ac:chgData name="Matheus Côrtes" userId="8804ed201e18d711" providerId="LiveId" clId="{FAD83407-D231-430B-8E56-CAC5044C871F}" dt="2026-02-24T09:39:04.003" v="2755" actId="20577"/>
          <ac:graphicFrameMkLst>
            <pc:docMk/>
            <pc:sldMk cId="1767184307" sldId="262"/>
            <ac:graphicFrameMk id="3" creationId="{00000000-0000-0000-0000-000000000000}"/>
          </ac:graphicFrameMkLst>
        </pc:graphicFrameChg>
      </pc:sldChg>
      <pc:sldChg chg="addSp delSp modSp mod ord">
        <pc:chgData name="Matheus Côrtes" userId="8804ed201e18d711" providerId="LiveId" clId="{FAD83407-D231-430B-8E56-CAC5044C871F}" dt="2026-02-24T09:47:11.302" v="2974" actId="20577"/>
        <pc:sldMkLst>
          <pc:docMk/>
          <pc:sldMk cId="3284950590" sldId="263"/>
        </pc:sldMkLst>
        <pc:spChg chg="mod">
          <ac:chgData name="Matheus Côrtes" userId="8804ed201e18d711" providerId="LiveId" clId="{FAD83407-D231-430B-8E56-CAC5044C871F}" dt="2026-02-21T20:13:02.397" v="1104" actId="20577"/>
          <ac:spMkLst>
            <pc:docMk/>
            <pc:sldMk cId="3284950590" sldId="263"/>
            <ac:spMk id="4" creationId="{00000000-0000-0000-0000-000000000000}"/>
          </ac:spMkLst>
        </pc:spChg>
        <pc:spChg chg="add mod">
          <ac:chgData name="Matheus Côrtes" userId="8804ed201e18d711" providerId="LiveId" clId="{FAD83407-D231-430B-8E56-CAC5044C871F}" dt="2026-02-24T09:46:13.554" v="2926" actId="1076"/>
          <ac:spMkLst>
            <pc:docMk/>
            <pc:sldMk cId="3284950590" sldId="263"/>
            <ac:spMk id="9" creationId="{74824E10-74DB-E313-079C-8EF2807EA19C}"/>
          </ac:spMkLst>
        </pc:spChg>
        <pc:graphicFrameChg chg="add mod ord modGraphic">
          <ac:chgData name="Matheus Côrtes" userId="8804ed201e18d711" providerId="LiveId" clId="{FAD83407-D231-430B-8E56-CAC5044C871F}" dt="2026-02-24T09:47:11.302" v="2974" actId="20577"/>
          <ac:graphicFrameMkLst>
            <pc:docMk/>
            <pc:sldMk cId="3284950590" sldId="263"/>
            <ac:graphicFrameMk id="6" creationId="{306762C7-DC11-4DA2-963E-D9012C96ADF2}"/>
          </ac:graphicFrameMkLst>
        </pc:graphicFrameChg>
      </pc:sldChg>
      <pc:sldChg chg="modSp mod ord">
        <pc:chgData name="Matheus Côrtes" userId="8804ed201e18d711" providerId="LiveId" clId="{FAD83407-D231-430B-8E56-CAC5044C871F}" dt="2026-02-23T17:19:25.840" v="2709" actId="207"/>
        <pc:sldMkLst>
          <pc:docMk/>
          <pc:sldMk cId="3299181236" sldId="265"/>
        </pc:sldMkLst>
        <pc:spChg chg="mod">
          <ac:chgData name="Matheus Côrtes" userId="8804ed201e18d711" providerId="LiveId" clId="{FAD83407-D231-430B-8E56-CAC5044C871F}" dt="2026-02-21T19:52:54.815" v="844" actId="20577"/>
          <ac:spMkLst>
            <pc:docMk/>
            <pc:sldMk cId="3299181236" sldId="265"/>
            <ac:spMk id="4" creationId="{00000000-0000-0000-0000-000000000000}"/>
          </ac:spMkLst>
        </pc:spChg>
        <pc:spChg chg="mod">
          <ac:chgData name="Matheus Côrtes" userId="8804ed201e18d711" providerId="LiveId" clId="{FAD83407-D231-430B-8E56-CAC5044C871F}" dt="2026-02-23T17:19:25.840" v="2709" actId="207"/>
          <ac:spMkLst>
            <pc:docMk/>
            <pc:sldMk cId="3299181236" sldId="265"/>
            <ac:spMk id="5" creationId="{00000000-0000-0000-0000-000000000000}"/>
          </ac:spMkLst>
        </pc:spChg>
      </pc:sldChg>
      <pc:sldChg chg="addSp delSp modSp mod">
        <pc:chgData name="Matheus Côrtes" userId="8804ed201e18d711" providerId="LiveId" clId="{FAD83407-D231-430B-8E56-CAC5044C871F}" dt="2026-02-22T13:00:23.928" v="2207"/>
        <pc:sldMkLst>
          <pc:docMk/>
          <pc:sldMk cId="4049008727" sldId="269"/>
        </pc:sldMkLst>
        <pc:spChg chg="mod">
          <ac:chgData name="Matheus Côrtes" userId="8804ed201e18d711" providerId="LiveId" clId="{FAD83407-D231-430B-8E56-CAC5044C871F}" dt="2026-02-22T11:29:22.087" v="1956" actId="20577"/>
          <ac:spMkLst>
            <pc:docMk/>
            <pc:sldMk cId="4049008727" sldId="269"/>
            <ac:spMk id="4" creationId="{00000000-0000-0000-0000-000000000000}"/>
          </ac:spMkLst>
        </pc:spChg>
        <pc:picChg chg="add mod ord">
          <ac:chgData name="Matheus Côrtes" userId="8804ed201e18d711" providerId="LiveId" clId="{FAD83407-D231-430B-8E56-CAC5044C871F}" dt="2026-02-20T17:33:28.579" v="113" actId="1076"/>
          <ac:picMkLst>
            <pc:docMk/>
            <pc:sldMk cId="4049008727" sldId="269"/>
            <ac:picMk id="5" creationId="{0E604DB5-50BD-681E-1967-A69FCEC38F40}"/>
          </ac:picMkLst>
        </pc:picChg>
        <pc:picChg chg="add mod">
          <ac:chgData name="Matheus Côrtes" userId="8804ed201e18d711" providerId="LiveId" clId="{FAD83407-D231-430B-8E56-CAC5044C871F}" dt="2026-02-20T17:33:29.463" v="114" actId="1076"/>
          <ac:picMkLst>
            <pc:docMk/>
            <pc:sldMk cId="4049008727" sldId="269"/>
            <ac:picMk id="7" creationId="{B91BDB0E-4556-3354-44D3-D95F0667329D}"/>
          </ac:picMkLst>
        </pc:picChg>
      </pc:sldChg>
      <pc:sldChg chg="addSp delSp modSp add mod">
        <pc:chgData name="Matheus Côrtes" userId="8804ed201e18d711" providerId="LiveId" clId="{FAD83407-D231-430B-8E56-CAC5044C871F}" dt="2026-02-23T17:20:57.242" v="2721" actId="207"/>
        <pc:sldMkLst>
          <pc:docMk/>
          <pc:sldMk cId="263732921" sldId="270"/>
        </pc:sldMkLst>
        <pc:spChg chg="add mod">
          <ac:chgData name="Matheus Côrtes" userId="8804ed201e18d711" providerId="LiveId" clId="{FAD83407-D231-430B-8E56-CAC5044C871F}" dt="2026-02-23T17:20:57.242" v="2721" actId="207"/>
          <ac:spMkLst>
            <pc:docMk/>
            <pc:sldMk cId="263732921" sldId="270"/>
            <ac:spMk id="3" creationId="{87A23A47-8A51-F42B-F364-93D765BEF416}"/>
          </ac:spMkLst>
        </pc:spChg>
        <pc:spChg chg="mod">
          <ac:chgData name="Matheus Côrtes" userId="8804ed201e18d711" providerId="LiveId" clId="{FAD83407-D231-430B-8E56-CAC5044C871F}" dt="2026-02-20T17:17:08.904" v="34" actId="20577"/>
          <ac:spMkLst>
            <pc:docMk/>
            <pc:sldMk cId="263732921" sldId="270"/>
            <ac:spMk id="4" creationId="{00000000-0000-0000-0000-000000000000}"/>
          </ac:spMkLst>
        </pc:spChg>
      </pc:sldChg>
      <pc:sldChg chg="addSp delSp modSp add mod">
        <pc:chgData name="Matheus Côrtes" userId="8804ed201e18d711" providerId="LiveId" clId="{FAD83407-D231-430B-8E56-CAC5044C871F}" dt="2026-02-20T17:28:25.504" v="103" actId="207"/>
        <pc:sldMkLst>
          <pc:docMk/>
          <pc:sldMk cId="3102558398" sldId="271"/>
        </pc:sldMkLst>
        <pc:spChg chg="add mod">
          <ac:chgData name="Matheus Côrtes" userId="8804ed201e18d711" providerId="LiveId" clId="{FAD83407-D231-430B-8E56-CAC5044C871F}" dt="2026-02-20T17:28:25.504" v="103" actId="207"/>
          <ac:spMkLst>
            <pc:docMk/>
            <pc:sldMk cId="3102558398" sldId="271"/>
            <ac:spMk id="3" creationId="{B2A6EB99-4635-469F-37CD-909DD9D75824}"/>
          </ac:spMkLst>
        </pc:spChg>
        <pc:spChg chg="mod">
          <ac:chgData name="Matheus Côrtes" userId="8804ed201e18d711" providerId="LiveId" clId="{FAD83407-D231-430B-8E56-CAC5044C871F}" dt="2026-02-20T17:27:48.555" v="95" actId="20577"/>
          <ac:spMkLst>
            <pc:docMk/>
            <pc:sldMk cId="3102558398" sldId="271"/>
            <ac:spMk id="4" creationId="{00000000-0000-0000-0000-000000000000}"/>
          </ac:spMkLst>
        </pc:spChg>
      </pc:sldChg>
      <pc:sldChg chg="addSp delSp modSp add mod ord">
        <pc:chgData name="Matheus Côrtes" userId="8804ed201e18d711" providerId="LiveId" clId="{FAD83407-D231-430B-8E56-CAC5044C871F}" dt="2026-02-22T13:17:05.805" v="2591" actId="5793"/>
        <pc:sldMkLst>
          <pc:docMk/>
          <pc:sldMk cId="3760524840" sldId="273"/>
        </pc:sldMkLst>
        <pc:spChg chg="mod">
          <ac:chgData name="Matheus Côrtes" userId="8804ed201e18d711" providerId="LiveId" clId="{FAD83407-D231-430B-8E56-CAC5044C871F}" dt="2026-02-22T13:05:26.155" v="2234" actId="20577"/>
          <ac:spMkLst>
            <pc:docMk/>
            <pc:sldMk cId="3760524840" sldId="273"/>
            <ac:spMk id="4" creationId="{00000000-0000-0000-0000-000000000000}"/>
          </ac:spMkLst>
        </pc:spChg>
        <pc:spChg chg="add mod">
          <ac:chgData name="Matheus Côrtes" userId="8804ed201e18d711" providerId="LiveId" clId="{FAD83407-D231-430B-8E56-CAC5044C871F}" dt="2026-02-22T13:17:05.805" v="2591" actId="5793"/>
          <ac:spMkLst>
            <pc:docMk/>
            <pc:sldMk cId="3760524840" sldId="273"/>
            <ac:spMk id="7" creationId="{133A52D0-91C0-1BF2-F971-AD967FA38ABB}"/>
          </ac:spMkLst>
        </pc:spChg>
        <pc:graphicFrameChg chg="add mod">
          <ac:chgData name="Matheus Côrtes" userId="8804ed201e18d711" providerId="LiveId" clId="{FAD83407-D231-430B-8E56-CAC5044C871F}" dt="2026-02-22T13:05:37.422" v="2237" actId="14100"/>
          <ac:graphicFrameMkLst>
            <pc:docMk/>
            <pc:sldMk cId="3760524840" sldId="273"/>
            <ac:graphicFrameMk id="2" creationId="{A8184ADA-DA29-D40F-9FB8-65CF02F9C38B}"/>
          </ac:graphicFrameMkLst>
        </pc:graphicFrameChg>
        <pc:graphicFrameChg chg="add mod modGraphic">
          <ac:chgData name="Matheus Côrtes" userId="8804ed201e18d711" providerId="LiveId" clId="{FAD83407-D231-430B-8E56-CAC5044C871F}" dt="2026-02-22T13:06:05.824" v="2259" actId="20577"/>
          <ac:graphicFrameMkLst>
            <pc:docMk/>
            <pc:sldMk cId="3760524840" sldId="273"/>
            <ac:graphicFrameMk id="5" creationId="{1485325D-AE07-2283-44C4-B4952AB99059}"/>
          </ac:graphicFrameMkLst>
        </pc:graphicFrameChg>
        <pc:graphicFrameChg chg="add mod modGraphic">
          <ac:chgData name="Matheus Côrtes" userId="8804ed201e18d711" providerId="LiveId" clId="{FAD83407-D231-430B-8E56-CAC5044C871F}" dt="2026-02-22T13:08:47.164" v="2374" actId="12100"/>
          <ac:graphicFrameMkLst>
            <pc:docMk/>
            <pc:sldMk cId="3760524840" sldId="273"/>
            <ac:graphicFrameMk id="6" creationId="{5713E38E-DC27-2C92-FE2A-C310222FCFC9}"/>
          </ac:graphicFrameMkLst>
        </pc:graphicFrameChg>
      </pc:sldChg>
      <pc:sldChg chg="modSp add mod">
        <pc:chgData name="Matheus Côrtes" userId="8804ed201e18d711" providerId="LiveId" clId="{FAD83407-D231-430B-8E56-CAC5044C871F}" dt="2026-02-22T13:28:55.035" v="2707" actId="27636"/>
        <pc:sldMkLst>
          <pc:docMk/>
          <pc:sldMk cId="2535055377" sldId="274"/>
        </pc:sldMkLst>
        <pc:spChg chg="mod">
          <ac:chgData name="Matheus Côrtes" userId="8804ed201e18d711" providerId="LiveId" clId="{FAD83407-D231-430B-8E56-CAC5044C871F}" dt="2026-02-22T13:28:55.035" v="2707" actId="27636"/>
          <ac:spMkLst>
            <pc:docMk/>
            <pc:sldMk cId="2535055377" sldId="274"/>
            <ac:spMk id="3" creationId="{7AF3F93D-394E-B7BF-6E01-1C075083ECDD}"/>
          </ac:spMkLst>
        </pc:spChg>
        <pc:spChg chg="mod">
          <ac:chgData name="Matheus Côrtes" userId="8804ed201e18d711" providerId="LiveId" clId="{FAD83407-D231-430B-8E56-CAC5044C871F}" dt="2026-02-21T20:44:17.552" v="1936" actId="20577"/>
          <ac:spMkLst>
            <pc:docMk/>
            <pc:sldMk cId="2535055377" sldId="274"/>
            <ac:spMk id="4" creationId="{00000000-0000-0000-0000-000000000000}"/>
          </ac:spMkLst>
        </pc:spChg>
      </pc:sldChg>
      <pc:sldChg chg="addSp delSp modSp add mod">
        <pc:chgData name="Matheus Côrtes" userId="8804ed201e18d711" providerId="LiveId" clId="{FAD83407-D231-430B-8E56-CAC5044C871F}" dt="2026-02-21T20:04:27.919" v="1016" actId="20577"/>
        <pc:sldMkLst>
          <pc:docMk/>
          <pc:sldMk cId="1854436776" sldId="275"/>
        </pc:sldMkLst>
        <pc:spChg chg="mod">
          <ac:chgData name="Matheus Côrtes" userId="8804ed201e18d711" providerId="LiveId" clId="{FAD83407-D231-430B-8E56-CAC5044C871F}" dt="2026-02-21T20:04:27.919" v="1016" actId="20577"/>
          <ac:spMkLst>
            <pc:docMk/>
            <pc:sldMk cId="1854436776" sldId="275"/>
            <ac:spMk id="4" creationId="{00000000-0000-0000-0000-000000000000}"/>
          </ac:spMkLst>
        </pc:spChg>
        <pc:spChg chg="add mod">
          <ac:chgData name="Matheus Côrtes" userId="8804ed201e18d711" providerId="LiveId" clId="{FAD83407-D231-430B-8E56-CAC5044C871F}" dt="2026-02-21T11:29:56.635" v="616" actId="20577"/>
          <ac:spMkLst>
            <pc:docMk/>
            <pc:sldMk cId="1854436776" sldId="275"/>
            <ac:spMk id="5" creationId="{C496CE8F-6289-B667-B64C-A22DA3012A49}"/>
          </ac:spMkLst>
        </pc:spChg>
      </pc:sldChg>
      <pc:sldChg chg="modSp add mod">
        <pc:chgData name="Matheus Côrtes" userId="8804ed201e18d711" providerId="LiveId" clId="{FAD83407-D231-430B-8E56-CAC5044C871F}" dt="2026-02-21T19:51:37.244" v="798" actId="20577"/>
        <pc:sldMkLst>
          <pc:docMk/>
          <pc:sldMk cId="1350711324" sldId="276"/>
        </pc:sldMkLst>
        <pc:spChg chg="mod">
          <ac:chgData name="Matheus Côrtes" userId="8804ed201e18d711" providerId="LiveId" clId="{FAD83407-D231-430B-8E56-CAC5044C871F}" dt="2026-02-21T11:31:05.091" v="661" actId="20577"/>
          <ac:spMkLst>
            <pc:docMk/>
            <pc:sldMk cId="1350711324" sldId="276"/>
            <ac:spMk id="4" creationId="{00000000-0000-0000-0000-000000000000}"/>
          </ac:spMkLst>
        </pc:spChg>
        <pc:spChg chg="mod">
          <ac:chgData name="Matheus Côrtes" userId="8804ed201e18d711" providerId="LiveId" clId="{FAD83407-D231-430B-8E56-CAC5044C871F}" dt="2026-02-21T19:51:37.244" v="798" actId="20577"/>
          <ac:spMkLst>
            <pc:docMk/>
            <pc:sldMk cId="1350711324" sldId="276"/>
            <ac:spMk id="5" creationId="{C496CE8F-6289-B667-B64C-A22DA3012A49}"/>
          </ac:spMkLst>
        </pc:spChg>
      </pc:sldChg>
      <pc:sldChg chg="addSp delSp modSp add mod">
        <pc:chgData name="Matheus Côrtes" userId="8804ed201e18d711" providerId="LiveId" clId="{FAD83407-D231-430B-8E56-CAC5044C871F}" dt="2026-02-21T20:02:40.765" v="958" actId="113"/>
        <pc:sldMkLst>
          <pc:docMk/>
          <pc:sldMk cId="349766641" sldId="277"/>
        </pc:sldMkLst>
        <pc:spChg chg="mod">
          <ac:chgData name="Matheus Côrtes" userId="8804ed201e18d711" providerId="LiveId" clId="{FAD83407-D231-430B-8E56-CAC5044C871F}" dt="2026-02-21T20:00:23.590" v="924" actId="20577"/>
          <ac:spMkLst>
            <pc:docMk/>
            <pc:sldMk cId="349766641" sldId="277"/>
            <ac:spMk id="4" creationId="{00000000-0000-0000-0000-000000000000}"/>
          </ac:spMkLst>
        </pc:spChg>
        <pc:spChg chg="add mod">
          <ac:chgData name="Matheus Côrtes" userId="8804ed201e18d711" providerId="LiveId" clId="{FAD83407-D231-430B-8E56-CAC5044C871F}" dt="2026-02-21T20:02:40.765" v="958" actId="113"/>
          <ac:spMkLst>
            <pc:docMk/>
            <pc:sldMk cId="349766641" sldId="277"/>
            <ac:spMk id="5" creationId="{5CB20295-3481-419D-9FA7-E637C8A1CDFC}"/>
          </ac:spMkLst>
        </pc:spChg>
      </pc:sldChg>
      <pc:sldChg chg="modSp add mod">
        <pc:chgData name="Matheus Côrtes" userId="8804ed201e18d711" providerId="LiveId" clId="{FAD83407-D231-430B-8E56-CAC5044C871F}" dt="2026-02-23T17:21:07.696" v="2722" actId="207"/>
        <pc:sldMkLst>
          <pc:docMk/>
          <pc:sldMk cId="1159685638" sldId="278"/>
        </pc:sldMkLst>
        <pc:spChg chg="mod">
          <ac:chgData name="Matheus Côrtes" userId="8804ed201e18d711" providerId="LiveId" clId="{FAD83407-D231-430B-8E56-CAC5044C871F}" dt="2026-02-23T17:21:07.696" v="2722" actId="207"/>
          <ac:spMkLst>
            <pc:docMk/>
            <pc:sldMk cId="1159685638" sldId="278"/>
            <ac:spMk id="3" creationId="{B2A6EB99-4635-469F-37CD-909DD9D75824}"/>
          </ac:spMkLst>
        </pc:spChg>
        <pc:spChg chg="mod">
          <ac:chgData name="Matheus Côrtes" userId="8804ed201e18d711" providerId="LiveId" clId="{FAD83407-D231-430B-8E56-CAC5044C871F}" dt="2026-02-21T20:09:02.491" v="1049" actId="20577"/>
          <ac:spMkLst>
            <pc:docMk/>
            <pc:sldMk cId="1159685638" sldId="278"/>
            <ac:spMk id="4" creationId="{00000000-0000-0000-0000-000000000000}"/>
          </ac:spMkLst>
        </pc:spChg>
      </pc:sldChg>
      <pc:sldChg chg="modSp add mod">
        <pc:chgData name="Matheus Côrtes" userId="8804ed201e18d711" providerId="LiveId" clId="{FAD83407-D231-430B-8E56-CAC5044C871F}" dt="2026-02-21T20:12:14.794" v="1087" actId="20577"/>
        <pc:sldMkLst>
          <pc:docMk/>
          <pc:sldMk cId="2179173137" sldId="285"/>
        </pc:sldMkLst>
        <pc:spChg chg="mod">
          <ac:chgData name="Matheus Côrtes" userId="8804ed201e18d711" providerId="LiveId" clId="{FAD83407-D231-430B-8E56-CAC5044C871F}" dt="2026-02-21T20:12:14.794" v="1087" actId="20577"/>
          <ac:spMkLst>
            <pc:docMk/>
            <pc:sldMk cId="2179173137" sldId="285"/>
            <ac:spMk id="4" creationId="{00000000-0000-0000-0000-000000000000}"/>
          </ac:spMkLst>
        </pc:spChg>
        <pc:graphicFrameChg chg="mod modGraphic">
          <ac:chgData name="Matheus Côrtes" userId="8804ed201e18d711" providerId="LiveId" clId="{FAD83407-D231-430B-8E56-CAC5044C871F}" dt="2026-02-21T20:12:05.617" v="1072" actId="207"/>
          <ac:graphicFrameMkLst>
            <pc:docMk/>
            <pc:sldMk cId="2179173137" sldId="285"/>
            <ac:graphicFrameMk id="2" creationId="{00000000-0000-0000-0000-000000000000}"/>
          </ac:graphicFrameMkLst>
        </pc:graphicFrameChg>
      </pc:sldChg>
      <pc:sldChg chg="addSp delSp modSp add mod">
        <pc:chgData name="Matheus Côrtes" userId="8804ed201e18d711" providerId="LiveId" clId="{FAD83407-D231-430B-8E56-CAC5044C871F}" dt="2026-02-23T17:21:38.683" v="2731" actId="27636"/>
        <pc:sldMkLst>
          <pc:docMk/>
          <pc:sldMk cId="4043467459" sldId="286"/>
        </pc:sldMkLst>
        <pc:spChg chg="add mod">
          <ac:chgData name="Matheus Côrtes" userId="8804ed201e18d711" providerId="LiveId" clId="{FAD83407-D231-430B-8E56-CAC5044C871F}" dt="2026-02-22T11:30:20.567" v="1963" actId="478"/>
          <ac:spMkLst>
            <pc:docMk/>
            <pc:sldMk cId="4043467459" sldId="286"/>
            <ac:spMk id="3" creationId="{09A44C35-DFAA-EFB1-18E0-0306A77686F2}"/>
          </ac:spMkLst>
        </pc:spChg>
        <pc:spChg chg="mod">
          <ac:chgData name="Matheus Côrtes" userId="8804ed201e18d711" providerId="LiveId" clId="{FAD83407-D231-430B-8E56-CAC5044C871F}" dt="2026-02-22T11:30:18.009" v="1962" actId="20577"/>
          <ac:spMkLst>
            <pc:docMk/>
            <pc:sldMk cId="4043467459" sldId="286"/>
            <ac:spMk id="4" creationId="{00000000-0000-0000-0000-000000000000}"/>
          </ac:spMkLst>
        </pc:spChg>
        <pc:spChg chg="mod">
          <ac:chgData name="Matheus Côrtes" userId="8804ed201e18d711" providerId="LiveId" clId="{FAD83407-D231-430B-8E56-CAC5044C871F}" dt="2026-02-23T17:21:38.683" v="2731" actId="27636"/>
          <ac:spMkLst>
            <pc:docMk/>
            <pc:sldMk cId="4043467459" sldId="286"/>
            <ac:spMk id="6" creationId="{09A44C35-DFAA-EFB1-18E0-0306A77686F2}"/>
          </ac:spMkLst>
        </pc:spChg>
      </pc:sldChg>
      <pc:sldChg chg="modSp add mod">
        <pc:chgData name="Matheus Côrtes" userId="8804ed201e18d711" providerId="LiveId" clId="{FAD83407-D231-430B-8E56-CAC5044C871F}" dt="2026-02-22T12:39:39.445" v="2200" actId="113"/>
        <pc:sldMkLst>
          <pc:docMk/>
          <pc:sldMk cId="2794175585" sldId="287"/>
        </pc:sldMkLst>
        <pc:spChg chg="mod">
          <ac:chgData name="Matheus Côrtes" userId="8804ed201e18d711" providerId="LiveId" clId="{FAD83407-D231-430B-8E56-CAC5044C871F}" dt="2026-02-22T12:39:39.445" v="2200" actId="113"/>
          <ac:spMkLst>
            <pc:docMk/>
            <pc:sldMk cId="2794175585" sldId="287"/>
            <ac:spMk id="3" creationId="{7AF3F93D-394E-B7BF-6E01-1C075083ECDD}"/>
          </ac:spMkLst>
        </pc:spChg>
        <pc:spChg chg="mod">
          <ac:chgData name="Matheus Côrtes" userId="8804ed201e18d711" providerId="LiveId" clId="{FAD83407-D231-430B-8E56-CAC5044C871F}" dt="2026-02-22T11:51:32.990" v="2151" actId="20577"/>
          <ac:spMkLst>
            <pc:docMk/>
            <pc:sldMk cId="2794175585" sldId="287"/>
            <ac:spMk id="4" creationId="{00000000-0000-0000-0000-000000000000}"/>
          </ac:spMkLst>
        </pc:spChg>
      </pc:sldChg>
      <pc:sldChg chg="modSp add mod">
        <pc:chgData name="Matheus Côrtes" userId="8804ed201e18d711" providerId="LiveId" clId="{FAD83407-D231-430B-8E56-CAC5044C871F}" dt="2026-02-22T13:18:46.205" v="2592" actId="20577"/>
        <pc:sldMkLst>
          <pc:docMk/>
          <pc:sldMk cId="2790679175" sldId="288"/>
        </pc:sldMkLst>
        <pc:spChg chg="mod">
          <ac:chgData name="Matheus Côrtes" userId="8804ed201e18d711" providerId="LiveId" clId="{FAD83407-D231-430B-8E56-CAC5044C871F}" dt="2026-02-22T13:18:46.205" v="2592" actId="20577"/>
          <ac:spMkLst>
            <pc:docMk/>
            <pc:sldMk cId="2790679175" sldId="288"/>
            <ac:spMk id="3" creationId="{B2A6EB99-4635-469F-37CD-909DD9D75824}"/>
          </ac:spMkLst>
        </pc:spChg>
      </pc:sldChg>
      <pc:sldChg chg="modSp mod">
        <pc:chgData name="Matheus Côrtes" userId="8804ed201e18d711" providerId="LiveId" clId="{FAD83407-D231-430B-8E56-CAC5044C871F}" dt="2026-02-23T17:22:37.539" v="2748" actId="1076"/>
        <pc:sldMkLst>
          <pc:docMk/>
          <pc:sldMk cId="4268487760" sldId="292"/>
        </pc:sldMkLst>
        <pc:spChg chg="mod">
          <ac:chgData name="Matheus Côrtes" userId="8804ed201e18d711" providerId="LiveId" clId="{FAD83407-D231-430B-8E56-CAC5044C871F}" dt="2026-02-23T17:22:20.462" v="2742" actId="1076"/>
          <ac:spMkLst>
            <pc:docMk/>
            <pc:sldMk cId="4268487760" sldId="292"/>
            <ac:spMk id="3" creationId="{09A44C35-DFAA-EFB1-18E0-0306A77686F2}"/>
          </ac:spMkLst>
        </pc:spChg>
        <pc:spChg chg="mod">
          <ac:chgData name="Matheus Côrtes" userId="8804ed201e18d711" providerId="LiveId" clId="{FAD83407-D231-430B-8E56-CAC5044C871F}" dt="2026-02-23T17:22:37.539" v="2748" actId="1076"/>
          <ac:spMkLst>
            <pc:docMk/>
            <pc:sldMk cId="4268487760" sldId="292"/>
            <ac:spMk id="5" creationId="{09A44C35-DFAA-EFB1-18E0-0306A77686F2}"/>
          </ac:spMkLst>
        </pc:spChg>
        <pc:spChg chg="mod">
          <ac:chgData name="Matheus Côrtes" userId="8804ed201e18d711" providerId="LiveId" clId="{FAD83407-D231-430B-8E56-CAC5044C871F}" dt="2026-02-23T17:22:26.879" v="2744" actId="1076"/>
          <ac:spMkLst>
            <pc:docMk/>
            <pc:sldMk cId="4268487760" sldId="292"/>
            <ac:spMk id="8" creationId="{50502C7C-4DBE-375C-827F-06204505F29B}"/>
          </ac:spMkLst>
        </pc:spChg>
        <pc:picChg chg="mod">
          <ac:chgData name="Matheus Côrtes" userId="8804ed201e18d711" providerId="LiveId" clId="{FAD83407-D231-430B-8E56-CAC5044C871F}" dt="2026-02-23T17:22:22.768" v="2743" actId="1076"/>
          <ac:picMkLst>
            <pc:docMk/>
            <pc:sldMk cId="4268487760" sldId="292"/>
            <ac:picMk id="7" creationId="{FF757483-2BE4-2D8C-992A-6BC2C421F5D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939AC-08FB-40A6-92DD-8CE37C54DEF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07DBFE-A413-44C7-985D-7BA9B106F3C8}">
      <dgm:prSet phldrT="[Texto]"/>
      <dgm:spPr/>
      <dgm:t>
        <a:bodyPr/>
        <a:lstStyle/>
        <a:p>
          <a:r>
            <a:rPr lang="pt-BR" dirty="0" err="1"/>
            <a:t>DF-e</a:t>
          </a:r>
          <a:endParaRPr lang="pt-BR" dirty="0"/>
        </a:p>
      </dgm:t>
    </dgm:pt>
    <dgm:pt modelId="{E7409F8C-4D7F-4E8D-B599-1400A7AC510A}" type="parTrans" cxnId="{CA440A7B-7656-40B8-860A-8D6F5E920C18}">
      <dgm:prSet/>
      <dgm:spPr/>
      <dgm:t>
        <a:bodyPr/>
        <a:lstStyle/>
        <a:p>
          <a:endParaRPr lang="pt-BR"/>
        </a:p>
      </dgm:t>
    </dgm:pt>
    <dgm:pt modelId="{F8619F63-40AB-42B9-B3D7-B23F4ECA7C21}" type="sibTrans" cxnId="{CA440A7B-7656-40B8-860A-8D6F5E920C18}">
      <dgm:prSet/>
      <dgm:spPr/>
      <dgm:t>
        <a:bodyPr/>
        <a:lstStyle/>
        <a:p>
          <a:endParaRPr lang="pt-BR"/>
        </a:p>
      </dgm:t>
    </dgm:pt>
    <dgm:pt modelId="{BD6D30EE-5C1B-4945-808C-24928922EDCA}">
      <dgm:prSet phldrT="[Texto]"/>
      <dgm:spPr/>
      <dgm:t>
        <a:bodyPr/>
        <a:lstStyle/>
        <a:p>
          <a:r>
            <a:rPr lang="pt-BR" dirty="0"/>
            <a:t>Eventos</a:t>
          </a:r>
        </a:p>
      </dgm:t>
    </dgm:pt>
    <dgm:pt modelId="{574FEBE4-24BC-4271-959C-119BCDDEEAD5}" type="parTrans" cxnId="{1437CA6B-85CB-4541-AD79-3149730531D1}">
      <dgm:prSet/>
      <dgm:spPr/>
      <dgm:t>
        <a:bodyPr/>
        <a:lstStyle/>
        <a:p>
          <a:endParaRPr lang="pt-BR"/>
        </a:p>
      </dgm:t>
    </dgm:pt>
    <dgm:pt modelId="{6C898C07-96BB-4BC4-A0D9-17680D7E0AC1}" type="sibTrans" cxnId="{1437CA6B-85CB-4541-AD79-3149730531D1}">
      <dgm:prSet/>
      <dgm:spPr/>
      <dgm:t>
        <a:bodyPr/>
        <a:lstStyle/>
        <a:p>
          <a:endParaRPr lang="pt-BR"/>
        </a:p>
      </dgm:t>
    </dgm:pt>
    <dgm:pt modelId="{20774356-5556-41D1-8BD6-C6FB1DEA32EF}">
      <dgm:prSet phldrT="[Texto]"/>
      <dgm:spPr/>
      <dgm:t>
        <a:bodyPr/>
        <a:lstStyle/>
        <a:p>
          <a:r>
            <a:rPr lang="pt-BR" b="1" dirty="0">
              <a:solidFill>
                <a:srgbClr val="002060"/>
              </a:solidFill>
            </a:rPr>
            <a:t>Apuração Assistida</a:t>
          </a:r>
        </a:p>
      </dgm:t>
    </dgm:pt>
    <dgm:pt modelId="{B7F5B302-A717-4735-B4F9-37D612595DA5}" type="parTrans" cxnId="{1A949771-088B-4F26-9D03-A7190DDBEA69}">
      <dgm:prSet/>
      <dgm:spPr/>
      <dgm:t>
        <a:bodyPr/>
        <a:lstStyle/>
        <a:p>
          <a:endParaRPr lang="pt-BR"/>
        </a:p>
      </dgm:t>
    </dgm:pt>
    <dgm:pt modelId="{8310EA46-8B3A-406A-AF67-82E99C2CF748}" type="sibTrans" cxnId="{1A949771-088B-4F26-9D03-A7190DDBEA69}">
      <dgm:prSet/>
      <dgm:spPr/>
      <dgm:t>
        <a:bodyPr/>
        <a:lstStyle/>
        <a:p>
          <a:endParaRPr lang="pt-BR"/>
        </a:p>
      </dgm:t>
    </dgm:pt>
    <dgm:pt modelId="{F96C0BFC-65D2-4D07-A49A-A7BFE067BADD}">
      <dgm:prSet phldrT="[Texto]"/>
      <dgm:spPr/>
      <dgm:t>
        <a:bodyPr/>
        <a:lstStyle/>
        <a:p>
          <a:r>
            <a:rPr lang="pt-BR" dirty="0"/>
            <a:t>Notas de Ajustes</a:t>
          </a:r>
        </a:p>
      </dgm:t>
    </dgm:pt>
    <dgm:pt modelId="{5D892EBE-488F-4834-89A2-D16E30990125}" type="parTrans" cxnId="{E283742C-8D65-4B3C-940F-E866D9DA7A96}">
      <dgm:prSet/>
      <dgm:spPr/>
      <dgm:t>
        <a:bodyPr/>
        <a:lstStyle/>
        <a:p>
          <a:endParaRPr lang="pt-BR"/>
        </a:p>
      </dgm:t>
    </dgm:pt>
    <dgm:pt modelId="{86AAE938-8820-4FAA-8176-B1B69063EA12}" type="sibTrans" cxnId="{E283742C-8D65-4B3C-940F-E866D9DA7A96}">
      <dgm:prSet/>
      <dgm:spPr/>
      <dgm:t>
        <a:bodyPr/>
        <a:lstStyle/>
        <a:p>
          <a:endParaRPr lang="pt-BR"/>
        </a:p>
      </dgm:t>
    </dgm:pt>
    <dgm:pt modelId="{D4E3F4EB-528F-481B-B102-03C86D62585D}" type="pres">
      <dgm:prSet presAssocID="{DDB939AC-08FB-40A6-92DD-8CE37C54DEF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D529EB-012E-4DB1-B68A-9CF4A6D7F056}" type="pres">
      <dgm:prSet presAssocID="{DDB939AC-08FB-40A6-92DD-8CE37C54DEF0}" presName="ellipse" presStyleLbl="trBgShp" presStyleIdx="0" presStyleCnt="1"/>
      <dgm:spPr/>
    </dgm:pt>
    <dgm:pt modelId="{53B92C5D-6149-4138-90FB-295D7B580CB5}" type="pres">
      <dgm:prSet presAssocID="{DDB939AC-08FB-40A6-92DD-8CE37C54DEF0}" presName="arrow1" presStyleLbl="fgShp" presStyleIdx="0" presStyleCnt="1"/>
      <dgm:spPr/>
    </dgm:pt>
    <dgm:pt modelId="{ABC35CF4-8141-4949-93D0-E4FC38164EF6}" type="pres">
      <dgm:prSet presAssocID="{DDB939AC-08FB-40A6-92DD-8CE37C54DEF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96370C-8D15-4966-9EBB-09ECBCC1D9CE}" type="pres">
      <dgm:prSet presAssocID="{BD6D30EE-5C1B-4945-808C-24928922EDC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CC9EB5-3481-42A0-8943-F2A5BC38F201}" type="pres">
      <dgm:prSet presAssocID="{F96C0BFC-65D2-4D07-A49A-A7BFE067BAD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02EE31-4467-4E7B-9C05-D7340D427493}" type="pres">
      <dgm:prSet presAssocID="{20774356-5556-41D1-8BD6-C6FB1DEA32E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7DE4CB-2461-4F22-89C8-A0705D825113}" type="pres">
      <dgm:prSet presAssocID="{DDB939AC-08FB-40A6-92DD-8CE37C54DEF0}" presName="funnel" presStyleLbl="trAlignAcc1" presStyleIdx="0" presStyleCnt="1"/>
      <dgm:spPr/>
    </dgm:pt>
  </dgm:ptLst>
  <dgm:cxnLst>
    <dgm:cxn modelId="{1437CA6B-85CB-4541-AD79-3149730531D1}" srcId="{DDB939AC-08FB-40A6-92DD-8CE37C54DEF0}" destId="{BD6D30EE-5C1B-4945-808C-24928922EDCA}" srcOrd="1" destOrd="0" parTransId="{574FEBE4-24BC-4271-959C-119BCDDEEAD5}" sibTransId="{6C898C07-96BB-4BC4-A0D9-17680D7E0AC1}"/>
    <dgm:cxn modelId="{34F66AD9-65CC-4498-8EC4-E0812C4B2884}" type="presOf" srcId="{BD6D30EE-5C1B-4945-808C-24928922EDCA}" destId="{FCCC9EB5-3481-42A0-8943-F2A5BC38F201}" srcOrd="0" destOrd="0" presId="urn:microsoft.com/office/officeart/2005/8/layout/funnel1"/>
    <dgm:cxn modelId="{E283742C-8D65-4B3C-940F-E866D9DA7A96}" srcId="{DDB939AC-08FB-40A6-92DD-8CE37C54DEF0}" destId="{F96C0BFC-65D2-4D07-A49A-A7BFE067BADD}" srcOrd="2" destOrd="0" parTransId="{5D892EBE-488F-4834-89A2-D16E30990125}" sibTransId="{86AAE938-8820-4FAA-8176-B1B69063EA12}"/>
    <dgm:cxn modelId="{1A949771-088B-4F26-9D03-A7190DDBEA69}" srcId="{DDB939AC-08FB-40A6-92DD-8CE37C54DEF0}" destId="{20774356-5556-41D1-8BD6-C6FB1DEA32EF}" srcOrd="3" destOrd="0" parTransId="{B7F5B302-A717-4735-B4F9-37D612595DA5}" sibTransId="{8310EA46-8B3A-406A-AF67-82E99C2CF748}"/>
    <dgm:cxn modelId="{CA440A7B-7656-40B8-860A-8D6F5E920C18}" srcId="{DDB939AC-08FB-40A6-92DD-8CE37C54DEF0}" destId="{1807DBFE-A413-44C7-985D-7BA9B106F3C8}" srcOrd="0" destOrd="0" parTransId="{E7409F8C-4D7F-4E8D-B599-1400A7AC510A}" sibTransId="{F8619F63-40AB-42B9-B3D7-B23F4ECA7C21}"/>
    <dgm:cxn modelId="{89A4C97C-CCB9-480B-8241-36DCAF3A87A1}" type="presOf" srcId="{20774356-5556-41D1-8BD6-C6FB1DEA32EF}" destId="{ABC35CF4-8141-4949-93D0-E4FC38164EF6}" srcOrd="0" destOrd="0" presId="urn:microsoft.com/office/officeart/2005/8/layout/funnel1"/>
    <dgm:cxn modelId="{3191CA2E-3731-43FC-B496-661CAB17C7C3}" type="presOf" srcId="{F96C0BFC-65D2-4D07-A49A-A7BFE067BADD}" destId="{2596370C-8D15-4966-9EBB-09ECBCC1D9CE}" srcOrd="0" destOrd="0" presId="urn:microsoft.com/office/officeart/2005/8/layout/funnel1"/>
    <dgm:cxn modelId="{EA3ACFCC-946D-4273-9D42-1F3429E14D22}" type="presOf" srcId="{DDB939AC-08FB-40A6-92DD-8CE37C54DEF0}" destId="{D4E3F4EB-528F-481B-B102-03C86D62585D}" srcOrd="0" destOrd="0" presId="urn:microsoft.com/office/officeart/2005/8/layout/funnel1"/>
    <dgm:cxn modelId="{E4B53051-E957-4EDA-9B09-4375CA7808B5}" type="presOf" srcId="{1807DBFE-A413-44C7-985D-7BA9B106F3C8}" destId="{6502EE31-4467-4E7B-9C05-D7340D427493}" srcOrd="0" destOrd="0" presId="urn:microsoft.com/office/officeart/2005/8/layout/funnel1"/>
    <dgm:cxn modelId="{8C175E78-9EB5-4A20-8907-68CD899183BF}" type="presParOf" srcId="{D4E3F4EB-528F-481B-B102-03C86D62585D}" destId="{FDD529EB-012E-4DB1-B68A-9CF4A6D7F056}" srcOrd="0" destOrd="0" presId="urn:microsoft.com/office/officeart/2005/8/layout/funnel1"/>
    <dgm:cxn modelId="{21C0E7C9-08BE-440C-A46C-8EA5C1256ABA}" type="presParOf" srcId="{D4E3F4EB-528F-481B-B102-03C86D62585D}" destId="{53B92C5D-6149-4138-90FB-295D7B580CB5}" srcOrd="1" destOrd="0" presId="urn:microsoft.com/office/officeart/2005/8/layout/funnel1"/>
    <dgm:cxn modelId="{0FA4F734-8EE3-4270-8DAF-C5AB04775343}" type="presParOf" srcId="{D4E3F4EB-528F-481B-B102-03C86D62585D}" destId="{ABC35CF4-8141-4949-93D0-E4FC38164EF6}" srcOrd="2" destOrd="0" presId="urn:microsoft.com/office/officeart/2005/8/layout/funnel1"/>
    <dgm:cxn modelId="{0D034B4F-EC88-4B57-AD0D-5D3EEA4925C8}" type="presParOf" srcId="{D4E3F4EB-528F-481B-B102-03C86D62585D}" destId="{2596370C-8D15-4966-9EBB-09ECBCC1D9CE}" srcOrd="3" destOrd="0" presId="urn:microsoft.com/office/officeart/2005/8/layout/funnel1"/>
    <dgm:cxn modelId="{AC10EFCA-F724-424C-86AD-E85FDAA415F9}" type="presParOf" srcId="{D4E3F4EB-528F-481B-B102-03C86D62585D}" destId="{FCCC9EB5-3481-42A0-8943-F2A5BC38F201}" srcOrd="4" destOrd="0" presId="urn:microsoft.com/office/officeart/2005/8/layout/funnel1"/>
    <dgm:cxn modelId="{B712C4FE-E469-4C9E-A7A7-731A74C15EF1}" type="presParOf" srcId="{D4E3F4EB-528F-481B-B102-03C86D62585D}" destId="{6502EE31-4467-4E7B-9C05-D7340D427493}" srcOrd="5" destOrd="0" presId="urn:microsoft.com/office/officeart/2005/8/layout/funnel1"/>
    <dgm:cxn modelId="{4F488995-4F82-441D-AE9B-302BA4C8EAA6}" type="presParOf" srcId="{D4E3F4EB-528F-481B-B102-03C86D62585D}" destId="{EA7DE4CB-2461-4F22-89C8-A0705D82511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8D9B4-9427-4E39-8299-48C215B2B036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3613BF-6831-4C33-8C5B-C870FD74DE94}">
      <dgm:prSet/>
      <dgm:spPr/>
      <dgm:t>
        <a:bodyPr/>
        <a:lstStyle/>
        <a:p>
          <a:r>
            <a:rPr lang="pt-BR" dirty="0"/>
            <a:t>Novas finalidades NF-e</a:t>
          </a:r>
          <a:endParaRPr lang="en-US" dirty="0"/>
        </a:p>
      </dgm:t>
    </dgm:pt>
    <dgm:pt modelId="{D536AE8F-368B-4D16-B458-792C521C8DB5}" type="parTrans" cxnId="{4E1ECB03-E3AB-4126-AD02-E435C0262841}">
      <dgm:prSet/>
      <dgm:spPr/>
      <dgm:t>
        <a:bodyPr/>
        <a:lstStyle/>
        <a:p>
          <a:endParaRPr lang="en-US"/>
        </a:p>
      </dgm:t>
    </dgm:pt>
    <dgm:pt modelId="{D49EEA36-62E5-496C-9F1D-C2CD78C67437}" type="sibTrans" cxnId="{4E1ECB03-E3AB-4126-AD02-E435C0262841}">
      <dgm:prSet/>
      <dgm:spPr/>
      <dgm:t>
        <a:bodyPr/>
        <a:lstStyle/>
        <a:p>
          <a:endParaRPr lang="en-US"/>
        </a:p>
      </dgm:t>
    </dgm:pt>
    <dgm:pt modelId="{1B201FC4-795B-47B2-811B-44A6675C2669}">
      <dgm:prSet/>
      <dgm:spPr/>
      <dgm:t>
        <a:bodyPr/>
        <a:lstStyle/>
        <a:p>
          <a:r>
            <a:rPr lang="pt-BR" dirty="0"/>
            <a:t>Nota de Débito</a:t>
          </a:r>
          <a:endParaRPr lang="en-US" dirty="0"/>
        </a:p>
      </dgm:t>
    </dgm:pt>
    <dgm:pt modelId="{9BD87CA7-901E-47CA-BE7F-F41CB1320347}" type="parTrans" cxnId="{8361F36A-4A5C-4AA6-9369-F3F8AC747476}">
      <dgm:prSet/>
      <dgm:spPr/>
      <dgm:t>
        <a:bodyPr/>
        <a:lstStyle/>
        <a:p>
          <a:endParaRPr lang="en-US"/>
        </a:p>
      </dgm:t>
    </dgm:pt>
    <dgm:pt modelId="{20B83F9F-4E76-4DA8-B20B-EEE74C3F8A66}" type="sibTrans" cxnId="{8361F36A-4A5C-4AA6-9369-F3F8AC747476}">
      <dgm:prSet/>
      <dgm:spPr/>
      <dgm:t>
        <a:bodyPr/>
        <a:lstStyle/>
        <a:p>
          <a:endParaRPr lang="en-US"/>
        </a:p>
      </dgm:t>
    </dgm:pt>
    <dgm:pt modelId="{AF1A4D8F-E39A-4EF6-8163-4B2B984A8420}">
      <dgm:prSet/>
      <dgm:spPr/>
      <dgm:t>
        <a:bodyPr/>
        <a:lstStyle/>
        <a:p>
          <a:r>
            <a:rPr lang="pt-BR" dirty="0"/>
            <a:t>Nota de Crédito</a:t>
          </a:r>
          <a:endParaRPr lang="en-US" dirty="0"/>
        </a:p>
      </dgm:t>
    </dgm:pt>
    <dgm:pt modelId="{E629C4FF-62CB-4516-BA0C-94D60D1A0071}" type="parTrans" cxnId="{61BDEB66-4CEB-4D39-8C92-517D3A9628A8}">
      <dgm:prSet/>
      <dgm:spPr/>
      <dgm:t>
        <a:bodyPr/>
        <a:lstStyle/>
        <a:p>
          <a:endParaRPr lang="en-US"/>
        </a:p>
      </dgm:t>
    </dgm:pt>
    <dgm:pt modelId="{C5BAE48B-C7EB-47A8-8DE7-2E3665F6B64C}" type="sibTrans" cxnId="{61BDEB66-4CEB-4D39-8C92-517D3A9628A8}">
      <dgm:prSet/>
      <dgm:spPr/>
      <dgm:t>
        <a:bodyPr/>
        <a:lstStyle/>
        <a:p>
          <a:endParaRPr lang="en-US"/>
        </a:p>
      </dgm:t>
    </dgm:pt>
    <dgm:pt modelId="{3C1498DA-C09D-4C09-9D41-EB8C08703012}" type="pres">
      <dgm:prSet presAssocID="{1148D9B4-9427-4E39-8299-48C215B2B0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928DCD8-D3DF-42EC-A73F-6EEF97A1CB8E}" type="pres">
      <dgm:prSet presAssocID="{3C3613BF-6831-4C33-8C5B-C870FD74DE94}" presName="hierRoot1" presStyleCnt="0"/>
      <dgm:spPr/>
    </dgm:pt>
    <dgm:pt modelId="{52D44B7F-35C9-4298-A662-FB6BAFA81C10}" type="pres">
      <dgm:prSet presAssocID="{3C3613BF-6831-4C33-8C5B-C870FD74DE94}" presName="composite" presStyleCnt="0"/>
      <dgm:spPr/>
    </dgm:pt>
    <dgm:pt modelId="{A18898CB-1E86-499C-AD5C-948131BE0656}" type="pres">
      <dgm:prSet presAssocID="{3C3613BF-6831-4C33-8C5B-C870FD74DE94}" presName="background" presStyleLbl="node0" presStyleIdx="0" presStyleCnt="1"/>
      <dgm:spPr/>
    </dgm:pt>
    <dgm:pt modelId="{B26A34E8-D4DE-4F4E-A2CB-76884B771727}" type="pres">
      <dgm:prSet presAssocID="{3C3613BF-6831-4C33-8C5B-C870FD74DE9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C8D912-AF32-467A-99DB-193CFA86BEB4}" type="pres">
      <dgm:prSet presAssocID="{3C3613BF-6831-4C33-8C5B-C870FD74DE94}" presName="hierChild2" presStyleCnt="0"/>
      <dgm:spPr/>
    </dgm:pt>
    <dgm:pt modelId="{B5B206D9-EDDD-4AE5-91A7-5E502B35A695}" type="pres">
      <dgm:prSet presAssocID="{9BD87CA7-901E-47CA-BE7F-F41CB1320347}" presName="Name10" presStyleLbl="parChTrans1D2" presStyleIdx="0" presStyleCnt="2"/>
      <dgm:spPr/>
      <dgm:t>
        <a:bodyPr/>
        <a:lstStyle/>
        <a:p>
          <a:endParaRPr lang="pt-BR"/>
        </a:p>
      </dgm:t>
    </dgm:pt>
    <dgm:pt modelId="{1A09367D-1A5B-4F66-983D-45B7FAFD4052}" type="pres">
      <dgm:prSet presAssocID="{1B201FC4-795B-47B2-811B-44A6675C2669}" presName="hierRoot2" presStyleCnt="0"/>
      <dgm:spPr/>
    </dgm:pt>
    <dgm:pt modelId="{F92342D6-17CA-4F62-8411-E31703761601}" type="pres">
      <dgm:prSet presAssocID="{1B201FC4-795B-47B2-811B-44A6675C2669}" presName="composite2" presStyleCnt="0"/>
      <dgm:spPr/>
    </dgm:pt>
    <dgm:pt modelId="{D69F7D59-9AC2-44EF-9CC1-280D15287912}" type="pres">
      <dgm:prSet presAssocID="{1B201FC4-795B-47B2-811B-44A6675C2669}" presName="background2" presStyleLbl="node2" presStyleIdx="0" presStyleCnt="2"/>
      <dgm:spPr/>
    </dgm:pt>
    <dgm:pt modelId="{26043A21-53B6-4C35-8B0D-F2EA0E922210}" type="pres">
      <dgm:prSet presAssocID="{1B201FC4-795B-47B2-811B-44A6675C266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4A2C58-EB26-40D2-A3F1-3563C595FB5E}" type="pres">
      <dgm:prSet presAssocID="{1B201FC4-795B-47B2-811B-44A6675C2669}" presName="hierChild3" presStyleCnt="0"/>
      <dgm:spPr/>
    </dgm:pt>
    <dgm:pt modelId="{15D2DCF1-3EA9-472B-A943-D75984513977}" type="pres">
      <dgm:prSet presAssocID="{E629C4FF-62CB-4516-BA0C-94D60D1A0071}" presName="Name10" presStyleLbl="parChTrans1D2" presStyleIdx="1" presStyleCnt="2"/>
      <dgm:spPr/>
      <dgm:t>
        <a:bodyPr/>
        <a:lstStyle/>
        <a:p>
          <a:endParaRPr lang="pt-BR"/>
        </a:p>
      </dgm:t>
    </dgm:pt>
    <dgm:pt modelId="{751AEF00-8EBB-4636-94DD-C91AEB236D5D}" type="pres">
      <dgm:prSet presAssocID="{AF1A4D8F-E39A-4EF6-8163-4B2B984A8420}" presName="hierRoot2" presStyleCnt="0"/>
      <dgm:spPr/>
    </dgm:pt>
    <dgm:pt modelId="{E6313D33-B1FB-4F42-B802-4D24345E8C4D}" type="pres">
      <dgm:prSet presAssocID="{AF1A4D8F-E39A-4EF6-8163-4B2B984A8420}" presName="composite2" presStyleCnt="0"/>
      <dgm:spPr/>
    </dgm:pt>
    <dgm:pt modelId="{9752931A-C9CF-44D5-9E35-41E400DE4090}" type="pres">
      <dgm:prSet presAssocID="{AF1A4D8F-E39A-4EF6-8163-4B2B984A8420}" presName="background2" presStyleLbl="node2" presStyleIdx="1" presStyleCnt="2"/>
      <dgm:spPr/>
    </dgm:pt>
    <dgm:pt modelId="{DB7C0A0F-7C25-45D0-B3B4-95CBE539BDAF}" type="pres">
      <dgm:prSet presAssocID="{AF1A4D8F-E39A-4EF6-8163-4B2B984A842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B77137-DB31-4C49-81E0-EC92DD9E99BE}" type="pres">
      <dgm:prSet presAssocID="{AF1A4D8F-E39A-4EF6-8163-4B2B984A8420}" presName="hierChild3" presStyleCnt="0"/>
      <dgm:spPr/>
    </dgm:pt>
  </dgm:ptLst>
  <dgm:cxnLst>
    <dgm:cxn modelId="{3418D919-146E-4BB9-828C-54F714D1093A}" type="presOf" srcId="{AF1A4D8F-E39A-4EF6-8163-4B2B984A8420}" destId="{DB7C0A0F-7C25-45D0-B3B4-95CBE539BDAF}" srcOrd="0" destOrd="0" presId="urn:microsoft.com/office/officeart/2005/8/layout/hierarchy1"/>
    <dgm:cxn modelId="{D4B47132-2350-4FDD-8DC0-696D0CC547B5}" type="presOf" srcId="{E629C4FF-62CB-4516-BA0C-94D60D1A0071}" destId="{15D2DCF1-3EA9-472B-A943-D75984513977}" srcOrd="0" destOrd="0" presId="urn:microsoft.com/office/officeart/2005/8/layout/hierarchy1"/>
    <dgm:cxn modelId="{044AF266-337F-4588-89D9-6AEABF45502C}" type="presOf" srcId="{1148D9B4-9427-4E39-8299-48C215B2B036}" destId="{3C1498DA-C09D-4C09-9D41-EB8C08703012}" srcOrd="0" destOrd="0" presId="urn:microsoft.com/office/officeart/2005/8/layout/hierarchy1"/>
    <dgm:cxn modelId="{F0D01014-B0D2-4BA2-B483-609064518273}" type="presOf" srcId="{9BD87CA7-901E-47CA-BE7F-F41CB1320347}" destId="{B5B206D9-EDDD-4AE5-91A7-5E502B35A695}" srcOrd="0" destOrd="0" presId="urn:microsoft.com/office/officeart/2005/8/layout/hierarchy1"/>
    <dgm:cxn modelId="{4B0233EF-0B44-43E6-BE87-355B73F12576}" type="presOf" srcId="{3C3613BF-6831-4C33-8C5B-C870FD74DE94}" destId="{B26A34E8-D4DE-4F4E-A2CB-76884B771727}" srcOrd="0" destOrd="0" presId="urn:microsoft.com/office/officeart/2005/8/layout/hierarchy1"/>
    <dgm:cxn modelId="{8361F36A-4A5C-4AA6-9369-F3F8AC747476}" srcId="{3C3613BF-6831-4C33-8C5B-C870FD74DE94}" destId="{1B201FC4-795B-47B2-811B-44A6675C2669}" srcOrd="0" destOrd="0" parTransId="{9BD87CA7-901E-47CA-BE7F-F41CB1320347}" sibTransId="{20B83F9F-4E76-4DA8-B20B-EEE74C3F8A66}"/>
    <dgm:cxn modelId="{4E1ECB03-E3AB-4126-AD02-E435C0262841}" srcId="{1148D9B4-9427-4E39-8299-48C215B2B036}" destId="{3C3613BF-6831-4C33-8C5B-C870FD74DE94}" srcOrd="0" destOrd="0" parTransId="{D536AE8F-368B-4D16-B458-792C521C8DB5}" sibTransId="{D49EEA36-62E5-496C-9F1D-C2CD78C67437}"/>
    <dgm:cxn modelId="{9275D200-7B9E-4D79-BF3A-A82824793762}" type="presOf" srcId="{1B201FC4-795B-47B2-811B-44A6675C2669}" destId="{26043A21-53B6-4C35-8B0D-F2EA0E922210}" srcOrd="0" destOrd="0" presId="urn:microsoft.com/office/officeart/2005/8/layout/hierarchy1"/>
    <dgm:cxn modelId="{61BDEB66-4CEB-4D39-8C92-517D3A9628A8}" srcId="{3C3613BF-6831-4C33-8C5B-C870FD74DE94}" destId="{AF1A4D8F-E39A-4EF6-8163-4B2B984A8420}" srcOrd="1" destOrd="0" parTransId="{E629C4FF-62CB-4516-BA0C-94D60D1A0071}" sibTransId="{C5BAE48B-C7EB-47A8-8DE7-2E3665F6B64C}"/>
    <dgm:cxn modelId="{423E5B66-FB71-484E-BBA9-0739F7910792}" type="presParOf" srcId="{3C1498DA-C09D-4C09-9D41-EB8C08703012}" destId="{8928DCD8-D3DF-42EC-A73F-6EEF97A1CB8E}" srcOrd="0" destOrd="0" presId="urn:microsoft.com/office/officeart/2005/8/layout/hierarchy1"/>
    <dgm:cxn modelId="{05A7F6EB-C55C-45D2-A309-62B0221D2ECA}" type="presParOf" srcId="{8928DCD8-D3DF-42EC-A73F-6EEF97A1CB8E}" destId="{52D44B7F-35C9-4298-A662-FB6BAFA81C10}" srcOrd="0" destOrd="0" presId="urn:microsoft.com/office/officeart/2005/8/layout/hierarchy1"/>
    <dgm:cxn modelId="{32C7B02E-7926-40D2-A62F-EDF7BF51E64E}" type="presParOf" srcId="{52D44B7F-35C9-4298-A662-FB6BAFA81C10}" destId="{A18898CB-1E86-499C-AD5C-948131BE0656}" srcOrd="0" destOrd="0" presId="urn:microsoft.com/office/officeart/2005/8/layout/hierarchy1"/>
    <dgm:cxn modelId="{C5224961-63FE-43C6-9C33-9A1581771D1D}" type="presParOf" srcId="{52D44B7F-35C9-4298-A662-FB6BAFA81C10}" destId="{B26A34E8-D4DE-4F4E-A2CB-76884B771727}" srcOrd="1" destOrd="0" presId="urn:microsoft.com/office/officeart/2005/8/layout/hierarchy1"/>
    <dgm:cxn modelId="{F8ECD311-5669-478E-B937-D95550ACF3F7}" type="presParOf" srcId="{8928DCD8-D3DF-42EC-A73F-6EEF97A1CB8E}" destId="{21C8D912-AF32-467A-99DB-193CFA86BEB4}" srcOrd="1" destOrd="0" presId="urn:microsoft.com/office/officeart/2005/8/layout/hierarchy1"/>
    <dgm:cxn modelId="{E81A1DD6-3988-42EB-B27E-50FC823D2A0C}" type="presParOf" srcId="{21C8D912-AF32-467A-99DB-193CFA86BEB4}" destId="{B5B206D9-EDDD-4AE5-91A7-5E502B35A695}" srcOrd="0" destOrd="0" presId="urn:microsoft.com/office/officeart/2005/8/layout/hierarchy1"/>
    <dgm:cxn modelId="{F00AF539-154D-48C2-AD4A-92D9FF3FA1E6}" type="presParOf" srcId="{21C8D912-AF32-467A-99DB-193CFA86BEB4}" destId="{1A09367D-1A5B-4F66-983D-45B7FAFD4052}" srcOrd="1" destOrd="0" presId="urn:microsoft.com/office/officeart/2005/8/layout/hierarchy1"/>
    <dgm:cxn modelId="{AC1B3E2A-0D4C-4F01-9FE5-70983519BABC}" type="presParOf" srcId="{1A09367D-1A5B-4F66-983D-45B7FAFD4052}" destId="{F92342D6-17CA-4F62-8411-E31703761601}" srcOrd="0" destOrd="0" presId="urn:microsoft.com/office/officeart/2005/8/layout/hierarchy1"/>
    <dgm:cxn modelId="{4A1765FC-439C-4F60-8605-3C16A1EDC7E3}" type="presParOf" srcId="{F92342D6-17CA-4F62-8411-E31703761601}" destId="{D69F7D59-9AC2-44EF-9CC1-280D15287912}" srcOrd="0" destOrd="0" presId="urn:microsoft.com/office/officeart/2005/8/layout/hierarchy1"/>
    <dgm:cxn modelId="{21CC549A-D3FA-42A2-A5FF-E524624B6FEF}" type="presParOf" srcId="{F92342D6-17CA-4F62-8411-E31703761601}" destId="{26043A21-53B6-4C35-8B0D-F2EA0E922210}" srcOrd="1" destOrd="0" presId="urn:microsoft.com/office/officeart/2005/8/layout/hierarchy1"/>
    <dgm:cxn modelId="{F489FE18-DBD1-4788-8F73-D5CA12BF4495}" type="presParOf" srcId="{1A09367D-1A5B-4F66-983D-45B7FAFD4052}" destId="{C14A2C58-EB26-40D2-A3F1-3563C595FB5E}" srcOrd="1" destOrd="0" presId="urn:microsoft.com/office/officeart/2005/8/layout/hierarchy1"/>
    <dgm:cxn modelId="{852E0CA9-A99D-4C0C-AD0E-324BF436334A}" type="presParOf" srcId="{21C8D912-AF32-467A-99DB-193CFA86BEB4}" destId="{15D2DCF1-3EA9-472B-A943-D75984513977}" srcOrd="2" destOrd="0" presId="urn:microsoft.com/office/officeart/2005/8/layout/hierarchy1"/>
    <dgm:cxn modelId="{A7D73392-2603-495D-9555-DE1C3FF64289}" type="presParOf" srcId="{21C8D912-AF32-467A-99DB-193CFA86BEB4}" destId="{751AEF00-8EBB-4636-94DD-C91AEB236D5D}" srcOrd="3" destOrd="0" presId="urn:microsoft.com/office/officeart/2005/8/layout/hierarchy1"/>
    <dgm:cxn modelId="{D1076CEC-EE7F-4800-9AE6-208DE950FD18}" type="presParOf" srcId="{751AEF00-8EBB-4636-94DD-C91AEB236D5D}" destId="{E6313D33-B1FB-4F42-B802-4D24345E8C4D}" srcOrd="0" destOrd="0" presId="urn:microsoft.com/office/officeart/2005/8/layout/hierarchy1"/>
    <dgm:cxn modelId="{28C0D3E8-63CA-4F35-AF65-49CE869BAD9B}" type="presParOf" srcId="{E6313D33-B1FB-4F42-B802-4D24345E8C4D}" destId="{9752931A-C9CF-44D5-9E35-41E400DE4090}" srcOrd="0" destOrd="0" presId="urn:microsoft.com/office/officeart/2005/8/layout/hierarchy1"/>
    <dgm:cxn modelId="{9EFB7C68-25F4-4686-A2AB-6FDC6BBAEA63}" type="presParOf" srcId="{E6313D33-B1FB-4F42-B802-4D24345E8C4D}" destId="{DB7C0A0F-7C25-45D0-B3B4-95CBE539BDAF}" srcOrd="1" destOrd="0" presId="urn:microsoft.com/office/officeart/2005/8/layout/hierarchy1"/>
    <dgm:cxn modelId="{6961E027-97AD-48CE-9A83-A84D90C94A2D}" type="presParOf" srcId="{751AEF00-8EBB-4636-94DD-C91AEB236D5D}" destId="{66B77137-DB31-4C49-81E0-EC92DD9E99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1675BF-97BB-42E4-BB59-F641ADA94C1E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5C9827-5AFD-41CD-8C6E-3C30693ED831}">
      <dgm:prSet/>
      <dgm:spPr/>
      <dgm:t>
        <a:bodyPr/>
        <a:lstStyle/>
        <a:p>
          <a:r>
            <a:rPr lang="pt-BR" b="1" u="sng" dirty="0"/>
            <a:t>Nota de Débito - Situações:</a:t>
          </a:r>
          <a:endParaRPr lang="en-US" dirty="0"/>
        </a:p>
      </dgm:t>
    </dgm:pt>
    <dgm:pt modelId="{17242952-5EAC-4E5D-8DB7-473D0372F8DD}" type="parTrans" cxnId="{F71BDA9C-B730-4DDB-BB43-7BAABE1B5053}">
      <dgm:prSet/>
      <dgm:spPr/>
      <dgm:t>
        <a:bodyPr/>
        <a:lstStyle/>
        <a:p>
          <a:endParaRPr lang="en-US"/>
        </a:p>
      </dgm:t>
    </dgm:pt>
    <dgm:pt modelId="{FB150A4C-0671-4E6A-B41E-D38816C869D8}" type="sibTrans" cxnId="{F71BDA9C-B730-4DDB-BB43-7BAABE1B5053}">
      <dgm:prSet/>
      <dgm:spPr/>
      <dgm:t>
        <a:bodyPr/>
        <a:lstStyle/>
        <a:p>
          <a:endParaRPr lang="en-US"/>
        </a:p>
      </dgm:t>
    </dgm:pt>
    <dgm:pt modelId="{0BB818F3-A500-4F4A-97D5-A7DA3B081ABE}">
      <dgm:prSet/>
      <dgm:spPr/>
      <dgm:t>
        <a:bodyPr/>
        <a:lstStyle/>
        <a:p>
          <a:r>
            <a:rPr lang="pt-BR" dirty="0"/>
            <a:t>01=Transferência de créditos para Cooperativas;</a:t>
          </a:r>
          <a:endParaRPr lang="en-US" dirty="0"/>
        </a:p>
      </dgm:t>
    </dgm:pt>
    <dgm:pt modelId="{D9CE4451-A022-4E7F-8C77-E2D747991ACD}" type="parTrans" cxnId="{3AE9E075-FDAA-419F-B9E7-DAB3F68761D9}">
      <dgm:prSet/>
      <dgm:spPr/>
      <dgm:t>
        <a:bodyPr/>
        <a:lstStyle/>
        <a:p>
          <a:endParaRPr lang="en-US"/>
        </a:p>
      </dgm:t>
    </dgm:pt>
    <dgm:pt modelId="{FE33B3AE-FFD3-4BC0-B963-F6BF1B78E19C}" type="sibTrans" cxnId="{3AE9E075-FDAA-419F-B9E7-DAB3F68761D9}">
      <dgm:prSet/>
      <dgm:spPr/>
      <dgm:t>
        <a:bodyPr/>
        <a:lstStyle/>
        <a:p>
          <a:endParaRPr lang="en-US"/>
        </a:p>
      </dgm:t>
    </dgm:pt>
    <dgm:pt modelId="{1D74836A-A436-4D36-926A-392E8F2177C2}">
      <dgm:prSet/>
      <dgm:spPr/>
      <dgm:t>
        <a:bodyPr/>
        <a:lstStyle/>
        <a:p>
          <a:r>
            <a:rPr lang="pt-BR" dirty="0"/>
            <a:t>02=Anulação de Crédito por Saídas Imunes/Isentas;</a:t>
          </a:r>
          <a:endParaRPr lang="en-US" dirty="0"/>
        </a:p>
      </dgm:t>
    </dgm:pt>
    <dgm:pt modelId="{11E7FAC7-985F-4704-80A8-CC2763359F85}" type="parTrans" cxnId="{0D5C10B5-723A-452D-A02C-0FC4FA647302}">
      <dgm:prSet/>
      <dgm:spPr/>
      <dgm:t>
        <a:bodyPr/>
        <a:lstStyle/>
        <a:p>
          <a:endParaRPr lang="en-US"/>
        </a:p>
      </dgm:t>
    </dgm:pt>
    <dgm:pt modelId="{CF4E0FFA-EAFA-4B3A-873C-B578F56607E8}" type="sibTrans" cxnId="{0D5C10B5-723A-452D-A02C-0FC4FA647302}">
      <dgm:prSet/>
      <dgm:spPr/>
      <dgm:t>
        <a:bodyPr/>
        <a:lstStyle/>
        <a:p>
          <a:endParaRPr lang="en-US"/>
        </a:p>
      </dgm:t>
    </dgm:pt>
    <dgm:pt modelId="{D6211004-F57F-41BB-B008-91B667E249C8}">
      <dgm:prSet/>
      <dgm:spPr/>
      <dgm:t>
        <a:bodyPr/>
        <a:lstStyle/>
        <a:p>
          <a:r>
            <a:rPr lang="pt-BR" dirty="0"/>
            <a:t>03=Débitos de notas fiscais não processadas na apuração;</a:t>
          </a:r>
          <a:endParaRPr lang="en-US" dirty="0"/>
        </a:p>
      </dgm:t>
    </dgm:pt>
    <dgm:pt modelId="{4D33E865-6C8B-4182-B72C-78FFD0229A76}" type="parTrans" cxnId="{F233E56D-4B66-49FF-907D-438F304554B4}">
      <dgm:prSet/>
      <dgm:spPr/>
      <dgm:t>
        <a:bodyPr/>
        <a:lstStyle/>
        <a:p>
          <a:endParaRPr lang="en-US"/>
        </a:p>
      </dgm:t>
    </dgm:pt>
    <dgm:pt modelId="{59BDDB64-386D-45A7-9ADB-A990780804A2}" type="sibTrans" cxnId="{F233E56D-4B66-49FF-907D-438F304554B4}">
      <dgm:prSet/>
      <dgm:spPr/>
      <dgm:t>
        <a:bodyPr/>
        <a:lstStyle/>
        <a:p>
          <a:endParaRPr lang="en-US"/>
        </a:p>
      </dgm:t>
    </dgm:pt>
    <dgm:pt modelId="{D030D4FD-B592-414B-A8CE-78BD54486750}">
      <dgm:prSet/>
      <dgm:spPr/>
      <dgm:t>
        <a:bodyPr/>
        <a:lstStyle/>
        <a:p>
          <a:r>
            <a:rPr lang="pt-BR" dirty="0"/>
            <a:t>04=Multa e juros;</a:t>
          </a:r>
          <a:endParaRPr lang="en-US" dirty="0"/>
        </a:p>
      </dgm:t>
    </dgm:pt>
    <dgm:pt modelId="{B20B08BA-F70C-49E2-86E3-EA4257AC1680}" type="parTrans" cxnId="{F270E6E3-7333-45DA-B025-6AE9447217BC}">
      <dgm:prSet/>
      <dgm:spPr/>
      <dgm:t>
        <a:bodyPr/>
        <a:lstStyle/>
        <a:p>
          <a:endParaRPr lang="en-US"/>
        </a:p>
      </dgm:t>
    </dgm:pt>
    <dgm:pt modelId="{823C779F-629E-4725-A533-1378629E0C72}" type="sibTrans" cxnId="{F270E6E3-7333-45DA-B025-6AE9447217BC}">
      <dgm:prSet/>
      <dgm:spPr/>
      <dgm:t>
        <a:bodyPr/>
        <a:lstStyle/>
        <a:p>
          <a:endParaRPr lang="en-US"/>
        </a:p>
      </dgm:t>
    </dgm:pt>
    <dgm:pt modelId="{14A62ED0-66C2-477C-BD53-C5316AA13A80}">
      <dgm:prSet/>
      <dgm:spPr/>
      <dgm:t>
        <a:bodyPr/>
        <a:lstStyle/>
        <a:p>
          <a:r>
            <a:rPr lang="pt-BR" dirty="0"/>
            <a:t>05=Transferência de crédito de sucessão; </a:t>
          </a:r>
          <a:endParaRPr lang="en-US" dirty="0"/>
        </a:p>
      </dgm:t>
    </dgm:pt>
    <dgm:pt modelId="{66E577B3-653E-4F43-88A7-D3365BB2AFCF}" type="parTrans" cxnId="{25F7489D-A772-4552-A4DB-AB20E64BD2BB}">
      <dgm:prSet/>
      <dgm:spPr/>
      <dgm:t>
        <a:bodyPr/>
        <a:lstStyle/>
        <a:p>
          <a:endParaRPr lang="en-US"/>
        </a:p>
      </dgm:t>
    </dgm:pt>
    <dgm:pt modelId="{F8037D64-66ED-466A-AA3A-808F747BF55A}" type="sibTrans" cxnId="{25F7489D-A772-4552-A4DB-AB20E64BD2BB}">
      <dgm:prSet/>
      <dgm:spPr/>
      <dgm:t>
        <a:bodyPr/>
        <a:lstStyle/>
        <a:p>
          <a:endParaRPr lang="en-US"/>
        </a:p>
      </dgm:t>
    </dgm:pt>
    <dgm:pt modelId="{A5E31C62-FDCA-4DA3-9A0C-374427EEF2CD}">
      <dgm:prSet/>
      <dgm:spPr/>
      <dgm:t>
        <a:bodyPr/>
        <a:lstStyle/>
        <a:p>
          <a:r>
            <a:rPr lang="pt-BR" dirty="0"/>
            <a:t>06=Pagamento antecipado; </a:t>
          </a:r>
          <a:endParaRPr lang="en-US" dirty="0"/>
        </a:p>
      </dgm:t>
    </dgm:pt>
    <dgm:pt modelId="{25C90CD2-76E8-4978-8B71-A4EC4D9903FA}" type="parTrans" cxnId="{A39ED7B5-8710-44AE-8E1B-D16F84E9F180}">
      <dgm:prSet/>
      <dgm:spPr/>
      <dgm:t>
        <a:bodyPr/>
        <a:lstStyle/>
        <a:p>
          <a:endParaRPr lang="en-US"/>
        </a:p>
      </dgm:t>
    </dgm:pt>
    <dgm:pt modelId="{D19743A7-D968-472E-B555-4A05633A543C}" type="sibTrans" cxnId="{A39ED7B5-8710-44AE-8E1B-D16F84E9F180}">
      <dgm:prSet/>
      <dgm:spPr/>
      <dgm:t>
        <a:bodyPr/>
        <a:lstStyle/>
        <a:p>
          <a:endParaRPr lang="en-US"/>
        </a:p>
      </dgm:t>
    </dgm:pt>
    <dgm:pt modelId="{A0BAE8F7-5993-4F5D-A109-03BED9001933}">
      <dgm:prSet/>
      <dgm:spPr/>
      <dgm:t>
        <a:bodyPr/>
        <a:lstStyle/>
        <a:p>
          <a:r>
            <a:rPr lang="pt-BR" dirty="0"/>
            <a:t>07=Perda em estoque.</a:t>
          </a:r>
        </a:p>
      </dgm:t>
    </dgm:pt>
    <dgm:pt modelId="{04AAE551-2667-493E-9398-3B25297C6F72}" type="parTrans" cxnId="{6769AC2C-2271-4D02-8FC0-11450ECDA66C}">
      <dgm:prSet/>
      <dgm:spPr/>
      <dgm:t>
        <a:bodyPr/>
        <a:lstStyle/>
        <a:p>
          <a:endParaRPr lang="en-US"/>
        </a:p>
      </dgm:t>
    </dgm:pt>
    <dgm:pt modelId="{6D91E10C-259C-43EB-BA22-882B5CB0BEB4}" type="sibTrans" cxnId="{6769AC2C-2271-4D02-8FC0-11450ECDA66C}">
      <dgm:prSet/>
      <dgm:spPr/>
      <dgm:t>
        <a:bodyPr/>
        <a:lstStyle/>
        <a:p>
          <a:endParaRPr lang="en-US"/>
        </a:p>
      </dgm:t>
    </dgm:pt>
    <dgm:pt modelId="{32DEC1B0-043E-4578-811E-1F0E8D1F5617}">
      <dgm:prSet phldr="0"/>
      <dgm:spPr/>
      <dgm:t>
        <a:bodyPr/>
        <a:lstStyle/>
        <a:p>
          <a:pPr rtl="0"/>
          <a:r>
            <a:rPr lang="pt-BR" dirty="0"/>
            <a:t>08=Desenquadramento do SN; </a:t>
          </a:r>
          <a:endParaRPr lang="pt-BR" dirty="0">
            <a:latin typeface="Calibri Light" panose="020F0302020204030204"/>
          </a:endParaRPr>
        </a:p>
      </dgm:t>
    </dgm:pt>
    <dgm:pt modelId="{416D9B0C-37E9-477A-B5C3-E703A8442439}" type="parTrans" cxnId="{4BB0E5C5-9233-4EA5-9D22-9F7F1878F0A0}">
      <dgm:prSet/>
      <dgm:spPr/>
      <dgm:t>
        <a:bodyPr/>
        <a:lstStyle/>
        <a:p>
          <a:endParaRPr lang="pt-BR"/>
        </a:p>
      </dgm:t>
    </dgm:pt>
    <dgm:pt modelId="{76CD8F0F-557D-4224-B786-912F4E24CCB1}" type="sibTrans" cxnId="{4BB0E5C5-9233-4EA5-9D22-9F7F1878F0A0}">
      <dgm:prSet/>
      <dgm:spPr/>
      <dgm:t>
        <a:bodyPr/>
        <a:lstStyle/>
        <a:p>
          <a:endParaRPr lang="pt-BR"/>
        </a:p>
      </dgm:t>
    </dgm:pt>
    <dgm:pt modelId="{21F62FE2-A5A9-46D2-B3F9-9BF4DE0B5847}" type="pres">
      <dgm:prSet presAssocID="{221675BF-97BB-42E4-BB59-F641ADA94C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AC82A90-B09C-4CC7-8CAF-9E0FC1942862}" type="pres">
      <dgm:prSet presAssocID="{E35C9827-5AFD-41CD-8C6E-3C30693ED831}" presName="thickLine" presStyleLbl="alignNode1" presStyleIdx="0" presStyleCnt="9"/>
      <dgm:spPr/>
    </dgm:pt>
    <dgm:pt modelId="{E9D767AE-7E87-4DD8-94DB-617EA5AB67F5}" type="pres">
      <dgm:prSet presAssocID="{E35C9827-5AFD-41CD-8C6E-3C30693ED831}" presName="horz1" presStyleCnt="0"/>
      <dgm:spPr/>
    </dgm:pt>
    <dgm:pt modelId="{28FCE8DA-0882-448A-9099-E6259621787F}" type="pres">
      <dgm:prSet presAssocID="{E35C9827-5AFD-41CD-8C6E-3C30693ED831}" presName="tx1" presStyleLbl="revTx" presStyleIdx="0" presStyleCnt="9"/>
      <dgm:spPr/>
      <dgm:t>
        <a:bodyPr/>
        <a:lstStyle/>
        <a:p>
          <a:endParaRPr lang="pt-BR"/>
        </a:p>
      </dgm:t>
    </dgm:pt>
    <dgm:pt modelId="{A2622017-8828-40F2-91BA-A52062C26CEF}" type="pres">
      <dgm:prSet presAssocID="{E35C9827-5AFD-41CD-8C6E-3C30693ED831}" presName="vert1" presStyleCnt="0"/>
      <dgm:spPr/>
    </dgm:pt>
    <dgm:pt modelId="{A4CBF77E-7239-42C2-8457-A6E64E5C8BAC}" type="pres">
      <dgm:prSet presAssocID="{0BB818F3-A500-4F4A-97D5-A7DA3B081ABE}" presName="thickLine" presStyleLbl="alignNode1" presStyleIdx="1" presStyleCnt="9"/>
      <dgm:spPr/>
    </dgm:pt>
    <dgm:pt modelId="{DF6067EB-7689-405F-A3FD-3E4E9E0CC461}" type="pres">
      <dgm:prSet presAssocID="{0BB818F3-A500-4F4A-97D5-A7DA3B081ABE}" presName="horz1" presStyleCnt="0"/>
      <dgm:spPr/>
    </dgm:pt>
    <dgm:pt modelId="{E9EF2E97-8440-4213-9616-A838EA3DB691}" type="pres">
      <dgm:prSet presAssocID="{0BB818F3-A500-4F4A-97D5-A7DA3B081ABE}" presName="tx1" presStyleLbl="revTx" presStyleIdx="1" presStyleCnt="9"/>
      <dgm:spPr/>
      <dgm:t>
        <a:bodyPr/>
        <a:lstStyle/>
        <a:p>
          <a:endParaRPr lang="pt-BR"/>
        </a:p>
      </dgm:t>
    </dgm:pt>
    <dgm:pt modelId="{3114FB7D-B9C6-4716-BE0E-BE07AB937EFE}" type="pres">
      <dgm:prSet presAssocID="{0BB818F3-A500-4F4A-97D5-A7DA3B081ABE}" presName="vert1" presStyleCnt="0"/>
      <dgm:spPr/>
    </dgm:pt>
    <dgm:pt modelId="{6812C7FB-0052-4A7E-BBD0-CBB3EBDB5368}" type="pres">
      <dgm:prSet presAssocID="{1D74836A-A436-4D36-926A-392E8F2177C2}" presName="thickLine" presStyleLbl="alignNode1" presStyleIdx="2" presStyleCnt="9"/>
      <dgm:spPr/>
    </dgm:pt>
    <dgm:pt modelId="{C5335D16-12BC-4C79-81A1-3235DDFB6D32}" type="pres">
      <dgm:prSet presAssocID="{1D74836A-A436-4D36-926A-392E8F2177C2}" presName="horz1" presStyleCnt="0"/>
      <dgm:spPr/>
    </dgm:pt>
    <dgm:pt modelId="{6A6ACAD4-A9E6-4FAC-A4CF-097D5D2EB30E}" type="pres">
      <dgm:prSet presAssocID="{1D74836A-A436-4D36-926A-392E8F2177C2}" presName="tx1" presStyleLbl="revTx" presStyleIdx="2" presStyleCnt="9"/>
      <dgm:spPr/>
      <dgm:t>
        <a:bodyPr/>
        <a:lstStyle/>
        <a:p>
          <a:endParaRPr lang="pt-BR"/>
        </a:p>
      </dgm:t>
    </dgm:pt>
    <dgm:pt modelId="{8450793A-1B81-40E1-9FE0-1C0B437B7936}" type="pres">
      <dgm:prSet presAssocID="{1D74836A-A436-4D36-926A-392E8F2177C2}" presName="vert1" presStyleCnt="0"/>
      <dgm:spPr/>
    </dgm:pt>
    <dgm:pt modelId="{C9E064EE-504D-4F4A-B1A6-98BFF0296E7B}" type="pres">
      <dgm:prSet presAssocID="{D6211004-F57F-41BB-B008-91B667E249C8}" presName="thickLine" presStyleLbl="alignNode1" presStyleIdx="3" presStyleCnt="9"/>
      <dgm:spPr/>
    </dgm:pt>
    <dgm:pt modelId="{99AB68AF-CD34-45FB-ADFD-77D624136637}" type="pres">
      <dgm:prSet presAssocID="{D6211004-F57F-41BB-B008-91B667E249C8}" presName="horz1" presStyleCnt="0"/>
      <dgm:spPr/>
    </dgm:pt>
    <dgm:pt modelId="{3E1AD48D-C63E-4EB1-B62E-6C07019FB30F}" type="pres">
      <dgm:prSet presAssocID="{D6211004-F57F-41BB-B008-91B667E249C8}" presName="tx1" presStyleLbl="revTx" presStyleIdx="3" presStyleCnt="9"/>
      <dgm:spPr/>
      <dgm:t>
        <a:bodyPr/>
        <a:lstStyle/>
        <a:p>
          <a:endParaRPr lang="pt-BR"/>
        </a:p>
      </dgm:t>
    </dgm:pt>
    <dgm:pt modelId="{83B792BD-2870-4896-A05D-4D0DE4C4354E}" type="pres">
      <dgm:prSet presAssocID="{D6211004-F57F-41BB-B008-91B667E249C8}" presName="vert1" presStyleCnt="0"/>
      <dgm:spPr/>
    </dgm:pt>
    <dgm:pt modelId="{096D45B0-D1C4-49C0-A79D-393B8C95B979}" type="pres">
      <dgm:prSet presAssocID="{D030D4FD-B592-414B-A8CE-78BD54486750}" presName="thickLine" presStyleLbl="alignNode1" presStyleIdx="4" presStyleCnt="9"/>
      <dgm:spPr/>
    </dgm:pt>
    <dgm:pt modelId="{99625483-7682-47F3-BF2E-310FD756C4BB}" type="pres">
      <dgm:prSet presAssocID="{D030D4FD-B592-414B-A8CE-78BD54486750}" presName="horz1" presStyleCnt="0"/>
      <dgm:spPr/>
    </dgm:pt>
    <dgm:pt modelId="{4B811116-C58B-4823-B9AA-3D2CB257C409}" type="pres">
      <dgm:prSet presAssocID="{D030D4FD-B592-414B-A8CE-78BD54486750}" presName="tx1" presStyleLbl="revTx" presStyleIdx="4" presStyleCnt="9"/>
      <dgm:spPr/>
      <dgm:t>
        <a:bodyPr/>
        <a:lstStyle/>
        <a:p>
          <a:endParaRPr lang="pt-BR"/>
        </a:p>
      </dgm:t>
    </dgm:pt>
    <dgm:pt modelId="{13AE6E5C-9757-4E20-91B7-F86020E394F7}" type="pres">
      <dgm:prSet presAssocID="{D030D4FD-B592-414B-A8CE-78BD54486750}" presName="vert1" presStyleCnt="0"/>
      <dgm:spPr/>
    </dgm:pt>
    <dgm:pt modelId="{2D6FD1FC-C4A5-4A4E-8448-ED62CDEF3C74}" type="pres">
      <dgm:prSet presAssocID="{14A62ED0-66C2-477C-BD53-C5316AA13A80}" presName="thickLine" presStyleLbl="alignNode1" presStyleIdx="5" presStyleCnt="9"/>
      <dgm:spPr/>
    </dgm:pt>
    <dgm:pt modelId="{532A83CA-F044-4D4C-B219-975623E08F8B}" type="pres">
      <dgm:prSet presAssocID="{14A62ED0-66C2-477C-BD53-C5316AA13A80}" presName="horz1" presStyleCnt="0"/>
      <dgm:spPr/>
    </dgm:pt>
    <dgm:pt modelId="{B85315CC-C342-4220-80DD-0B8B13156267}" type="pres">
      <dgm:prSet presAssocID="{14A62ED0-66C2-477C-BD53-C5316AA13A80}" presName="tx1" presStyleLbl="revTx" presStyleIdx="5" presStyleCnt="9"/>
      <dgm:spPr/>
      <dgm:t>
        <a:bodyPr/>
        <a:lstStyle/>
        <a:p>
          <a:endParaRPr lang="pt-BR"/>
        </a:p>
      </dgm:t>
    </dgm:pt>
    <dgm:pt modelId="{B2821183-FB31-435B-9851-1C262FEED996}" type="pres">
      <dgm:prSet presAssocID="{14A62ED0-66C2-477C-BD53-C5316AA13A80}" presName="vert1" presStyleCnt="0"/>
      <dgm:spPr/>
    </dgm:pt>
    <dgm:pt modelId="{0959CFAE-EBE7-4ADE-9B7E-35F546D2DF38}" type="pres">
      <dgm:prSet presAssocID="{A5E31C62-FDCA-4DA3-9A0C-374427EEF2CD}" presName="thickLine" presStyleLbl="alignNode1" presStyleIdx="6" presStyleCnt="9"/>
      <dgm:spPr/>
    </dgm:pt>
    <dgm:pt modelId="{CA3AF951-40CF-4A94-B1B3-12F995A611BC}" type="pres">
      <dgm:prSet presAssocID="{A5E31C62-FDCA-4DA3-9A0C-374427EEF2CD}" presName="horz1" presStyleCnt="0"/>
      <dgm:spPr/>
    </dgm:pt>
    <dgm:pt modelId="{F7166763-F9DF-4926-93EC-2F2291C862FB}" type="pres">
      <dgm:prSet presAssocID="{A5E31C62-FDCA-4DA3-9A0C-374427EEF2CD}" presName="tx1" presStyleLbl="revTx" presStyleIdx="6" presStyleCnt="9"/>
      <dgm:spPr/>
      <dgm:t>
        <a:bodyPr/>
        <a:lstStyle/>
        <a:p>
          <a:endParaRPr lang="pt-BR"/>
        </a:p>
      </dgm:t>
    </dgm:pt>
    <dgm:pt modelId="{70C7B08C-1885-460C-8FD2-8BE86E8171C5}" type="pres">
      <dgm:prSet presAssocID="{A5E31C62-FDCA-4DA3-9A0C-374427EEF2CD}" presName="vert1" presStyleCnt="0"/>
      <dgm:spPr/>
    </dgm:pt>
    <dgm:pt modelId="{62D2CC34-1315-409A-BABB-0FD3A6B77573}" type="pres">
      <dgm:prSet presAssocID="{A0BAE8F7-5993-4F5D-A109-03BED9001933}" presName="thickLine" presStyleLbl="alignNode1" presStyleIdx="7" presStyleCnt="9"/>
      <dgm:spPr/>
    </dgm:pt>
    <dgm:pt modelId="{C19B0407-F956-49B3-A3C0-5DF65BF30356}" type="pres">
      <dgm:prSet presAssocID="{A0BAE8F7-5993-4F5D-A109-03BED9001933}" presName="horz1" presStyleCnt="0"/>
      <dgm:spPr/>
    </dgm:pt>
    <dgm:pt modelId="{AFF59C88-D981-4985-AAC6-33AAE514FB78}" type="pres">
      <dgm:prSet presAssocID="{A0BAE8F7-5993-4F5D-A109-03BED9001933}" presName="tx1" presStyleLbl="revTx" presStyleIdx="7" presStyleCnt="9"/>
      <dgm:spPr/>
      <dgm:t>
        <a:bodyPr/>
        <a:lstStyle/>
        <a:p>
          <a:endParaRPr lang="pt-BR"/>
        </a:p>
      </dgm:t>
    </dgm:pt>
    <dgm:pt modelId="{81A0488F-C007-42C5-A63A-6A73B89A614E}" type="pres">
      <dgm:prSet presAssocID="{A0BAE8F7-5993-4F5D-A109-03BED9001933}" presName="vert1" presStyleCnt="0"/>
      <dgm:spPr/>
    </dgm:pt>
    <dgm:pt modelId="{2C76B775-1126-4EAC-BEB7-3B1AA0362DBD}" type="pres">
      <dgm:prSet presAssocID="{32DEC1B0-043E-4578-811E-1F0E8D1F5617}" presName="thickLine" presStyleLbl="alignNode1" presStyleIdx="8" presStyleCnt="9"/>
      <dgm:spPr/>
    </dgm:pt>
    <dgm:pt modelId="{21D124E3-648C-4524-BD75-8F2E0A39A4E6}" type="pres">
      <dgm:prSet presAssocID="{32DEC1B0-043E-4578-811E-1F0E8D1F5617}" presName="horz1" presStyleCnt="0"/>
      <dgm:spPr/>
    </dgm:pt>
    <dgm:pt modelId="{41A85127-6DE6-43AC-A282-EA89FD11408E}" type="pres">
      <dgm:prSet presAssocID="{32DEC1B0-043E-4578-811E-1F0E8D1F5617}" presName="tx1" presStyleLbl="revTx" presStyleIdx="8" presStyleCnt="9"/>
      <dgm:spPr/>
      <dgm:t>
        <a:bodyPr/>
        <a:lstStyle/>
        <a:p>
          <a:endParaRPr lang="pt-BR"/>
        </a:p>
      </dgm:t>
    </dgm:pt>
    <dgm:pt modelId="{94F762F4-5E12-4CDC-B5C7-ED9778020542}" type="pres">
      <dgm:prSet presAssocID="{32DEC1B0-043E-4578-811E-1F0E8D1F5617}" presName="vert1" presStyleCnt="0"/>
      <dgm:spPr/>
    </dgm:pt>
  </dgm:ptLst>
  <dgm:cxnLst>
    <dgm:cxn modelId="{F71BDA9C-B730-4DDB-BB43-7BAABE1B5053}" srcId="{221675BF-97BB-42E4-BB59-F641ADA94C1E}" destId="{E35C9827-5AFD-41CD-8C6E-3C30693ED831}" srcOrd="0" destOrd="0" parTransId="{17242952-5EAC-4E5D-8DB7-473D0372F8DD}" sibTransId="{FB150A4C-0671-4E6A-B41E-D38816C869D8}"/>
    <dgm:cxn modelId="{5BD4554E-22C3-4C09-80A1-3C7838861A88}" type="presOf" srcId="{A0BAE8F7-5993-4F5D-A109-03BED9001933}" destId="{AFF59C88-D981-4985-AAC6-33AAE514FB78}" srcOrd="0" destOrd="0" presId="urn:microsoft.com/office/officeart/2008/layout/LinedList"/>
    <dgm:cxn modelId="{436624AF-14E8-4CC8-A019-FC0A28185B8B}" type="presOf" srcId="{0BB818F3-A500-4F4A-97D5-A7DA3B081ABE}" destId="{E9EF2E97-8440-4213-9616-A838EA3DB691}" srcOrd="0" destOrd="0" presId="urn:microsoft.com/office/officeart/2008/layout/LinedList"/>
    <dgm:cxn modelId="{F270E6E3-7333-45DA-B025-6AE9447217BC}" srcId="{221675BF-97BB-42E4-BB59-F641ADA94C1E}" destId="{D030D4FD-B592-414B-A8CE-78BD54486750}" srcOrd="4" destOrd="0" parTransId="{B20B08BA-F70C-49E2-86E3-EA4257AC1680}" sibTransId="{823C779F-629E-4725-A533-1378629E0C72}"/>
    <dgm:cxn modelId="{A39ED7B5-8710-44AE-8E1B-D16F84E9F180}" srcId="{221675BF-97BB-42E4-BB59-F641ADA94C1E}" destId="{A5E31C62-FDCA-4DA3-9A0C-374427EEF2CD}" srcOrd="6" destOrd="0" parTransId="{25C90CD2-76E8-4978-8B71-A4EC4D9903FA}" sibTransId="{D19743A7-D968-472E-B555-4A05633A543C}"/>
    <dgm:cxn modelId="{3FAAF43F-D90C-44F6-8764-C6BA4DBC842D}" type="presOf" srcId="{D6211004-F57F-41BB-B008-91B667E249C8}" destId="{3E1AD48D-C63E-4EB1-B62E-6C07019FB30F}" srcOrd="0" destOrd="0" presId="urn:microsoft.com/office/officeart/2008/layout/LinedList"/>
    <dgm:cxn modelId="{8043E3F9-2A31-4059-9AEA-C5CF4E8E78A4}" type="presOf" srcId="{D030D4FD-B592-414B-A8CE-78BD54486750}" destId="{4B811116-C58B-4823-B9AA-3D2CB257C409}" srcOrd="0" destOrd="0" presId="urn:microsoft.com/office/officeart/2008/layout/LinedList"/>
    <dgm:cxn modelId="{0D5C10B5-723A-452D-A02C-0FC4FA647302}" srcId="{221675BF-97BB-42E4-BB59-F641ADA94C1E}" destId="{1D74836A-A436-4D36-926A-392E8F2177C2}" srcOrd="2" destOrd="0" parTransId="{11E7FAC7-985F-4704-80A8-CC2763359F85}" sibTransId="{CF4E0FFA-EAFA-4B3A-873C-B578F56607E8}"/>
    <dgm:cxn modelId="{2D13413E-251E-487A-9978-80C3B79A6CF4}" type="presOf" srcId="{E35C9827-5AFD-41CD-8C6E-3C30693ED831}" destId="{28FCE8DA-0882-448A-9099-E6259621787F}" srcOrd="0" destOrd="0" presId="urn:microsoft.com/office/officeart/2008/layout/LinedList"/>
    <dgm:cxn modelId="{1B07B582-0271-4C13-98C1-E197097593EC}" type="presOf" srcId="{1D74836A-A436-4D36-926A-392E8F2177C2}" destId="{6A6ACAD4-A9E6-4FAC-A4CF-097D5D2EB30E}" srcOrd="0" destOrd="0" presId="urn:microsoft.com/office/officeart/2008/layout/LinedList"/>
    <dgm:cxn modelId="{25F7489D-A772-4552-A4DB-AB20E64BD2BB}" srcId="{221675BF-97BB-42E4-BB59-F641ADA94C1E}" destId="{14A62ED0-66C2-477C-BD53-C5316AA13A80}" srcOrd="5" destOrd="0" parTransId="{66E577B3-653E-4F43-88A7-D3365BB2AFCF}" sibTransId="{F8037D64-66ED-466A-AA3A-808F747BF55A}"/>
    <dgm:cxn modelId="{6769AC2C-2271-4D02-8FC0-11450ECDA66C}" srcId="{221675BF-97BB-42E4-BB59-F641ADA94C1E}" destId="{A0BAE8F7-5993-4F5D-A109-03BED9001933}" srcOrd="7" destOrd="0" parTransId="{04AAE551-2667-493E-9398-3B25297C6F72}" sibTransId="{6D91E10C-259C-43EB-BA22-882B5CB0BEB4}"/>
    <dgm:cxn modelId="{4BB0E5C5-9233-4EA5-9D22-9F7F1878F0A0}" srcId="{221675BF-97BB-42E4-BB59-F641ADA94C1E}" destId="{32DEC1B0-043E-4578-811E-1F0E8D1F5617}" srcOrd="8" destOrd="0" parTransId="{416D9B0C-37E9-477A-B5C3-E703A8442439}" sibTransId="{76CD8F0F-557D-4224-B786-912F4E24CCB1}"/>
    <dgm:cxn modelId="{F233E56D-4B66-49FF-907D-438F304554B4}" srcId="{221675BF-97BB-42E4-BB59-F641ADA94C1E}" destId="{D6211004-F57F-41BB-B008-91B667E249C8}" srcOrd="3" destOrd="0" parTransId="{4D33E865-6C8B-4182-B72C-78FFD0229A76}" sibTransId="{59BDDB64-386D-45A7-9ADB-A990780804A2}"/>
    <dgm:cxn modelId="{6925FD68-B688-4051-8F48-7E4E8AD8EB62}" type="presOf" srcId="{32DEC1B0-043E-4578-811E-1F0E8D1F5617}" destId="{41A85127-6DE6-43AC-A282-EA89FD11408E}" srcOrd="0" destOrd="0" presId="urn:microsoft.com/office/officeart/2008/layout/LinedList"/>
    <dgm:cxn modelId="{5741B664-84D4-45AB-AF5B-C5B627EA737D}" type="presOf" srcId="{221675BF-97BB-42E4-BB59-F641ADA94C1E}" destId="{21F62FE2-A5A9-46D2-B3F9-9BF4DE0B5847}" srcOrd="0" destOrd="0" presId="urn:microsoft.com/office/officeart/2008/layout/LinedList"/>
    <dgm:cxn modelId="{3AE9E075-FDAA-419F-B9E7-DAB3F68761D9}" srcId="{221675BF-97BB-42E4-BB59-F641ADA94C1E}" destId="{0BB818F3-A500-4F4A-97D5-A7DA3B081ABE}" srcOrd="1" destOrd="0" parTransId="{D9CE4451-A022-4E7F-8C77-E2D747991ACD}" sibTransId="{FE33B3AE-FFD3-4BC0-B963-F6BF1B78E19C}"/>
    <dgm:cxn modelId="{9FEA0213-B56C-444A-9F2D-1DA935203865}" type="presOf" srcId="{14A62ED0-66C2-477C-BD53-C5316AA13A80}" destId="{B85315CC-C342-4220-80DD-0B8B13156267}" srcOrd="0" destOrd="0" presId="urn:microsoft.com/office/officeart/2008/layout/LinedList"/>
    <dgm:cxn modelId="{14B17A61-C1FA-44C9-906D-3F2644D58C92}" type="presOf" srcId="{A5E31C62-FDCA-4DA3-9A0C-374427EEF2CD}" destId="{F7166763-F9DF-4926-93EC-2F2291C862FB}" srcOrd="0" destOrd="0" presId="urn:microsoft.com/office/officeart/2008/layout/LinedList"/>
    <dgm:cxn modelId="{C5A58B2F-3A2E-4B3D-8497-A902E7967859}" type="presParOf" srcId="{21F62FE2-A5A9-46D2-B3F9-9BF4DE0B5847}" destId="{EAC82A90-B09C-4CC7-8CAF-9E0FC1942862}" srcOrd="0" destOrd="0" presId="urn:microsoft.com/office/officeart/2008/layout/LinedList"/>
    <dgm:cxn modelId="{D9C3E8C3-64C0-4508-91B5-0014EF5D4C9A}" type="presParOf" srcId="{21F62FE2-A5A9-46D2-B3F9-9BF4DE0B5847}" destId="{E9D767AE-7E87-4DD8-94DB-617EA5AB67F5}" srcOrd="1" destOrd="0" presId="urn:microsoft.com/office/officeart/2008/layout/LinedList"/>
    <dgm:cxn modelId="{56616C6C-3D12-45F7-ACB1-939D34E5C871}" type="presParOf" srcId="{E9D767AE-7E87-4DD8-94DB-617EA5AB67F5}" destId="{28FCE8DA-0882-448A-9099-E6259621787F}" srcOrd="0" destOrd="0" presId="urn:microsoft.com/office/officeart/2008/layout/LinedList"/>
    <dgm:cxn modelId="{B7745948-71A2-4476-8841-957849799927}" type="presParOf" srcId="{E9D767AE-7E87-4DD8-94DB-617EA5AB67F5}" destId="{A2622017-8828-40F2-91BA-A52062C26CEF}" srcOrd="1" destOrd="0" presId="urn:microsoft.com/office/officeart/2008/layout/LinedList"/>
    <dgm:cxn modelId="{171B02C2-95D6-43BC-AEF7-A3BDBA3A2ECA}" type="presParOf" srcId="{21F62FE2-A5A9-46D2-B3F9-9BF4DE0B5847}" destId="{A4CBF77E-7239-42C2-8457-A6E64E5C8BAC}" srcOrd="2" destOrd="0" presId="urn:microsoft.com/office/officeart/2008/layout/LinedList"/>
    <dgm:cxn modelId="{174116D2-F175-4DF5-BBE4-65970227F4DC}" type="presParOf" srcId="{21F62FE2-A5A9-46D2-B3F9-9BF4DE0B5847}" destId="{DF6067EB-7689-405F-A3FD-3E4E9E0CC461}" srcOrd="3" destOrd="0" presId="urn:microsoft.com/office/officeart/2008/layout/LinedList"/>
    <dgm:cxn modelId="{7D1B0644-89B6-49C4-B6B0-87A88554D1FD}" type="presParOf" srcId="{DF6067EB-7689-405F-A3FD-3E4E9E0CC461}" destId="{E9EF2E97-8440-4213-9616-A838EA3DB691}" srcOrd="0" destOrd="0" presId="urn:microsoft.com/office/officeart/2008/layout/LinedList"/>
    <dgm:cxn modelId="{F6139B58-E59F-490E-AE90-D3249C119CDE}" type="presParOf" srcId="{DF6067EB-7689-405F-A3FD-3E4E9E0CC461}" destId="{3114FB7D-B9C6-4716-BE0E-BE07AB937EFE}" srcOrd="1" destOrd="0" presId="urn:microsoft.com/office/officeart/2008/layout/LinedList"/>
    <dgm:cxn modelId="{53ED8740-C3FD-4923-A9A0-2EDF9072E811}" type="presParOf" srcId="{21F62FE2-A5A9-46D2-B3F9-9BF4DE0B5847}" destId="{6812C7FB-0052-4A7E-BBD0-CBB3EBDB5368}" srcOrd="4" destOrd="0" presId="urn:microsoft.com/office/officeart/2008/layout/LinedList"/>
    <dgm:cxn modelId="{81812169-19E0-4DD9-A967-FA72A0B1A696}" type="presParOf" srcId="{21F62FE2-A5A9-46D2-B3F9-9BF4DE0B5847}" destId="{C5335D16-12BC-4C79-81A1-3235DDFB6D32}" srcOrd="5" destOrd="0" presId="urn:microsoft.com/office/officeart/2008/layout/LinedList"/>
    <dgm:cxn modelId="{4E2570EF-D089-4941-971C-AB655407A0ED}" type="presParOf" srcId="{C5335D16-12BC-4C79-81A1-3235DDFB6D32}" destId="{6A6ACAD4-A9E6-4FAC-A4CF-097D5D2EB30E}" srcOrd="0" destOrd="0" presId="urn:microsoft.com/office/officeart/2008/layout/LinedList"/>
    <dgm:cxn modelId="{21DF2150-EE66-44D0-9A3A-E834D1272F4C}" type="presParOf" srcId="{C5335D16-12BC-4C79-81A1-3235DDFB6D32}" destId="{8450793A-1B81-40E1-9FE0-1C0B437B7936}" srcOrd="1" destOrd="0" presId="urn:microsoft.com/office/officeart/2008/layout/LinedList"/>
    <dgm:cxn modelId="{F08D5679-6412-4001-AFEB-9CCC8A3ED710}" type="presParOf" srcId="{21F62FE2-A5A9-46D2-B3F9-9BF4DE0B5847}" destId="{C9E064EE-504D-4F4A-B1A6-98BFF0296E7B}" srcOrd="6" destOrd="0" presId="urn:microsoft.com/office/officeart/2008/layout/LinedList"/>
    <dgm:cxn modelId="{54CD258F-994C-42AB-AB24-8FD976EEFA47}" type="presParOf" srcId="{21F62FE2-A5A9-46D2-B3F9-9BF4DE0B5847}" destId="{99AB68AF-CD34-45FB-ADFD-77D624136637}" srcOrd="7" destOrd="0" presId="urn:microsoft.com/office/officeart/2008/layout/LinedList"/>
    <dgm:cxn modelId="{FA61B8EF-1FB3-415A-AC5E-4D30CE27A4AB}" type="presParOf" srcId="{99AB68AF-CD34-45FB-ADFD-77D624136637}" destId="{3E1AD48D-C63E-4EB1-B62E-6C07019FB30F}" srcOrd="0" destOrd="0" presId="urn:microsoft.com/office/officeart/2008/layout/LinedList"/>
    <dgm:cxn modelId="{CE576441-C850-4ED1-B117-47472BC7244C}" type="presParOf" srcId="{99AB68AF-CD34-45FB-ADFD-77D624136637}" destId="{83B792BD-2870-4896-A05D-4D0DE4C4354E}" srcOrd="1" destOrd="0" presId="urn:microsoft.com/office/officeart/2008/layout/LinedList"/>
    <dgm:cxn modelId="{6B8BB9FB-8422-4726-A4CE-5E06DED5B80B}" type="presParOf" srcId="{21F62FE2-A5A9-46D2-B3F9-9BF4DE0B5847}" destId="{096D45B0-D1C4-49C0-A79D-393B8C95B979}" srcOrd="8" destOrd="0" presId="urn:microsoft.com/office/officeart/2008/layout/LinedList"/>
    <dgm:cxn modelId="{D7A532EF-0A27-49AF-B143-60A383DD8619}" type="presParOf" srcId="{21F62FE2-A5A9-46D2-B3F9-9BF4DE0B5847}" destId="{99625483-7682-47F3-BF2E-310FD756C4BB}" srcOrd="9" destOrd="0" presId="urn:microsoft.com/office/officeart/2008/layout/LinedList"/>
    <dgm:cxn modelId="{D3A0FDF0-F5A4-40AB-A516-1AEDC1186372}" type="presParOf" srcId="{99625483-7682-47F3-BF2E-310FD756C4BB}" destId="{4B811116-C58B-4823-B9AA-3D2CB257C409}" srcOrd="0" destOrd="0" presId="urn:microsoft.com/office/officeart/2008/layout/LinedList"/>
    <dgm:cxn modelId="{EFCC0D6C-2A8E-4ABA-B2C5-1DB0BE371C34}" type="presParOf" srcId="{99625483-7682-47F3-BF2E-310FD756C4BB}" destId="{13AE6E5C-9757-4E20-91B7-F86020E394F7}" srcOrd="1" destOrd="0" presId="urn:microsoft.com/office/officeart/2008/layout/LinedList"/>
    <dgm:cxn modelId="{7B55B2F8-20D7-4153-A2BD-30212C8CE28F}" type="presParOf" srcId="{21F62FE2-A5A9-46D2-B3F9-9BF4DE0B5847}" destId="{2D6FD1FC-C4A5-4A4E-8448-ED62CDEF3C74}" srcOrd="10" destOrd="0" presId="urn:microsoft.com/office/officeart/2008/layout/LinedList"/>
    <dgm:cxn modelId="{B61989EB-143C-413F-9EFA-851C6F2C37DB}" type="presParOf" srcId="{21F62FE2-A5A9-46D2-B3F9-9BF4DE0B5847}" destId="{532A83CA-F044-4D4C-B219-975623E08F8B}" srcOrd="11" destOrd="0" presId="urn:microsoft.com/office/officeart/2008/layout/LinedList"/>
    <dgm:cxn modelId="{D5299419-982A-44FB-8521-F3E30B64708E}" type="presParOf" srcId="{532A83CA-F044-4D4C-B219-975623E08F8B}" destId="{B85315CC-C342-4220-80DD-0B8B13156267}" srcOrd="0" destOrd="0" presId="urn:microsoft.com/office/officeart/2008/layout/LinedList"/>
    <dgm:cxn modelId="{B055F161-C59B-46A2-BF74-36C4F461645E}" type="presParOf" srcId="{532A83CA-F044-4D4C-B219-975623E08F8B}" destId="{B2821183-FB31-435B-9851-1C262FEED996}" srcOrd="1" destOrd="0" presId="urn:microsoft.com/office/officeart/2008/layout/LinedList"/>
    <dgm:cxn modelId="{88228E91-0C35-4864-B903-B21E579F344D}" type="presParOf" srcId="{21F62FE2-A5A9-46D2-B3F9-9BF4DE0B5847}" destId="{0959CFAE-EBE7-4ADE-9B7E-35F546D2DF38}" srcOrd="12" destOrd="0" presId="urn:microsoft.com/office/officeart/2008/layout/LinedList"/>
    <dgm:cxn modelId="{6DFD3432-06B9-45DC-A741-FF1F92C787E7}" type="presParOf" srcId="{21F62FE2-A5A9-46D2-B3F9-9BF4DE0B5847}" destId="{CA3AF951-40CF-4A94-B1B3-12F995A611BC}" srcOrd="13" destOrd="0" presId="urn:microsoft.com/office/officeart/2008/layout/LinedList"/>
    <dgm:cxn modelId="{82F227A6-6DB2-47E3-86C7-84B16E90EE87}" type="presParOf" srcId="{CA3AF951-40CF-4A94-B1B3-12F995A611BC}" destId="{F7166763-F9DF-4926-93EC-2F2291C862FB}" srcOrd="0" destOrd="0" presId="urn:microsoft.com/office/officeart/2008/layout/LinedList"/>
    <dgm:cxn modelId="{B8D2F7A2-F8BC-479C-ADB7-79B0D16A61DE}" type="presParOf" srcId="{CA3AF951-40CF-4A94-B1B3-12F995A611BC}" destId="{70C7B08C-1885-460C-8FD2-8BE86E8171C5}" srcOrd="1" destOrd="0" presId="urn:microsoft.com/office/officeart/2008/layout/LinedList"/>
    <dgm:cxn modelId="{AA75F222-BA11-48CA-88CA-ABE626665046}" type="presParOf" srcId="{21F62FE2-A5A9-46D2-B3F9-9BF4DE0B5847}" destId="{62D2CC34-1315-409A-BABB-0FD3A6B77573}" srcOrd="14" destOrd="0" presId="urn:microsoft.com/office/officeart/2008/layout/LinedList"/>
    <dgm:cxn modelId="{A326581C-92D6-4815-BADB-598A02DB2B9A}" type="presParOf" srcId="{21F62FE2-A5A9-46D2-B3F9-9BF4DE0B5847}" destId="{C19B0407-F956-49B3-A3C0-5DF65BF30356}" srcOrd="15" destOrd="0" presId="urn:microsoft.com/office/officeart/2008/layout/LinedList"/>
    <dgm:cxn modelId="{F6BD6C59-A2F9-4F74-BD15-11420F9F3573}" type="presParOf" srcId="{C19B0407-F956-49B3-A3C0-5DF65BF30356}" destId="{AFF59C88-D981-4985-AAC6-33AAE514FB78}" srcOrd="0" destOrd="0" presId="urn:microsoft.com/office/officeart/2008/layout/LinedList"/>
    <dgm:cxn modelId="{A1CA9E0F-2962-42AB-9096-47349137B775}" type="presParOf" srcId="{C19B0407-F956-49B3-A3C0-5DF65BF30356}" destId="{81A0488F-C007-42C5-A63A-6A73B89A614E}" srcOrd="1" destOrd="0" presId="urn:microsoft.com/office/officeart/2008/layout/LinedList"/>
    <dgm:cxn modelId="{2D38285A-A0AD-493C-AF2C-41380FCF4123}" type="presParOf" srcId="{21F62FE2-A5A9-46D2-B3F9-9BF4DE0B5847}" destId="{2C76B775-1126-4EAC-BEB7-3B1AA0362DBD}" srcOrd="16" destOrd="0" presId="urn:microsoft.com/office/officeart/2008/layout/LinedList"/>
    <dgm:cxn modelId="{E62CF333-1DAC-4715-B7DD-62692BB9F792}" type="presParOf" srcId="{21F62FE2-A5A9-46D2-B3F9-9BF4DE0B5847}" destId="{21D124E3-648C-4524-BD75-8F2E0A39A4E6}" srcOrd="17" destOrd="0" presId="urn:microsoft.com/office/officeart/2008/layout/LinedList"/>
    <dgm:cxn modelId="{C0195D3F-9F9C-4EE1-90FE-A257000475EC}" type="presParOf" srcId="{21D124E3-648C-4524-BD75-8F2E0A39A4E6}" destId="{41A85127-6DE6-43AC-A282-EA89FD11408E}" srcOrd="0" destOrd="0" presId="urn:microsoft.com/office/officeart/2008/layout/LinedList"/>
    <dgm:cxn modelId="{00FBBFEC-BB65-48FB-9B23-9B6501F9C1E3}" type="presParOf" srcId="{21D124E3-648C-4524-BD75-8F2E0A39A4E6}" destId="{94F762F4-5E12-4CDC-B5C7-ED97780205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1675BF-97BB-42E4-BB59-F641ADA94C1E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35C9827-5AFD-41CD-8C6E-3C30693ED831}">
      <dgm:prSet/>
      <dgm:spPr/>
      <dgm:t>
        <a:bodyPr/>
        <a:lstStyle/>
        <a:p>
          <a:r>
            <a:rPr lang="pt-BR" b="1" u="sng" dirty="0"/>
            <a:t>Nota de Crédito - Situações:</a:t>
          </a:r>
          <a:endParaRPr lang="en-US" dirty="0"/>
        </a:p>
      </dgm:t>
    </dgm:pt>
    <dgm:pt modelId="{17242952-5EAC-4E5D-8DB7-473D0372F8DD}" type="parTrans" cxnId="{F71BDA9C-B730-4DDB-BB43-7BAABE1B5053}">
      <dgm:prSet/>
      <dgm:spPr/>
      <dgm:t>
        <a:bodyPr/>
        <a:lstStyle/>
        <a:p>
          <a:endParaRPr lang="en-US"/>
        </a:p>
      </dgm:t>
    </dgm:pt>
    <dgm:pt modelId="{FB150A4C-0671-4E6A-B41E-D38816C869D8}" type="sibTrans" cxnId="{F71BDA9C-B730-4DDB-BB43-7BAABE1B5053}">
      <dgm:prSet/>
      <dgm:spPr/>
      <dgm:t>
        <a:bodyPr/>
        <a:lstStyle/>
        <a:p>
          <a:endParaRPr lang="en-US"/>
        </a:p>
      </dgm:t>
    </dgm:pt>
    <dgm:pt modelId="{0BB818F3-A500-4F4A-97D5-A7DA3B081ABE}">
      <dgm:prSet/>
      <dgm:spPr/>
      <dgm:t>
        <a:bodyPr/>
        <a:lstStyle/>
        <a:p>
          <a:r>
            <a:rPr lang="en-US" dirty="0"/>
            <a:t>01 = </a:t>
          </a:r>
          <a:r>
            <a:rPr lang="en-US" dirty="0" err="1"/>
            <a:t>Multa</a:t>
          </a:r>
          <a:r>
            <a:rPr lang="en-US" dirty="0"/>
            <a:t> e </a:t>
          </a:r>
          <a:r>
            <a:rPr lang="en-US" dirty="0" err="1"/>
            <a:t>Juros</a:t>
          </a:r>
          <a:endParaRPr lang="en-US" dirty="0"/>
        </a:p>
      </dgm:t>
    </dgm:pt>
    <dgm:pt modelId="{D9CE4451-A022-4E7F-8C77-E2D747991ACD}" type="parTrans" cxnId="{3AE9E075-FDAA-419F-B9E7-DAB3F68761D9}">
      <dgm:prSet/>
      <dgm:spPr/>
      <dgm:t>
        <a:bodyPr/>
        <a:lstStyle/>
        <a:p>
          <a:endParaRPr lang="en-US"/>
        </a:p>
      </dgm:t>
    </dgm:pt>
    <dgm:pt modelId="{FE33B3AE-FFD3-4BC0-B963-F6BF1B78E19C}" type="sibTrans" cxnId="{3AE9E075-FDAA-419F-B9E7-DAB3F68761D9}">
      <dgm:prSet/>
      <dgm:spPr/>
      <dgm:t>
        <a:bodyPr/>
        <a:lstStyle/>
        <a:p>
          <a:endParaRPr lang="en-US"/>
        </a:p>
      </dgm:t>
    </dgm:pt>
    <dgm:pt modelId="{1D74836A-A436-4D36-926A-392E8F2177C2}">
      <dgm:prSet/>
      <dgm:spPr/>
      <dgm:t>
        <a:bodyPr/>
        <a:lstStyle/>
        <a:p>
          <a:r>
            <a:rPr lang="pt-BR" dirty="0"/>
            <a:t>02 = Apropriação de crédito presumido de IBS sobre o saldo devedor </a:t>
          </a:r>
          <a:r>
            <a:rPr lang="pl-PL" dirty="0"/>
            <a:t>na ZFM (art. 450, § 1º, LC 214/25); </a:t>
          </a:r>
          <a:endParaRPr lang="en-US" dirty="0"/>
        </a:p>
      </dgm:t>
    </dgm:pt>
    <dgm:pt modelId="{11E7FAC7-985F-4704-80A8-CC2763359F85}" type="parTrans" cxnId="{0D5C10B5-723A-452D-A02C-0FC4FA647302}">
      <dgm:prSet/>
      <dgm:spPr/>
      <dgm:t>
        <a:bodyPr/>
        <a:lstStyle/>
        <a:p>
          <a:endParaRPr lang="en-US"/>
        </a:p>
      </dgm:t>
    </dgm:pt>
    <dgm:pt modelId="{CF4E0FFA-EAFA-4B3A-873C-B578F56607E8}" type="sibTrans" cxnId="{0D5C10B5-723A-452D-A02C-0FC4FA647302}">
      <dgm:prSet/>
      <dgm:spPr/>
      <dgm:t>
        <a:bodyPr/>
        <a:lstStyle/>
        <a:p>
          <a:endParaRPr lang="en-US"/>
        </a:p>
      </dgm:t>
    </dgm:pt>
    <dgm:pt modelId="{D6211004-F57F-41BB-B008-91B667E249C8}">
      <dgm:prSet/>
      <dgm:spPr/>
      <dgm:t>
        <a:bodyPr/>
        <a:lstStyle/>
        <a:p>
          <a:r>
            <a:rPr lang="pt-BR" dirty="0"/>
            <a:t>03 = Retorno por recusa na entrega ou por não localização do destinatário na tentativa de entrega;</a:t>
          </a:r>
          <a:endParaRPr lang="en-US" dirty="0"/>
        </a:p>
      </dgm:t>
    </dgm:pt>
    <dgm:pt modelId="{4D33E865-6C8B-4182-B72C-78FFD0229A76}" type="parTrans" cxnId="{F233E56D-4B66-49FF-907D-438F304554B4}">
      <dgm:prSet/>
      <dgm:spPr/>
      <dgm:t>
        <a:bodyPr/>
        <a:lstStyle/>
        <a:p>
          <a:endParaRPr lang="en-US"/>
        </a:p>
      </dgm:t>
    </dgm:pt>
    <dgm:pt modelId="{59BDDB64-386D-45A7-9ADB-A990780804A2}" type="sibTrans" cxnId="{F233E56D-4B66-49FF-907D-438F304554B4}">
      <dgm:prSet/>
      <dgm:spPr/>
      <dgm:t>
        <a:bodyPr/>
        <a:lstStyle/>
        <a:p>
          <a:endParaRPr lang="en-US"/>
        </a:p>
      </dgm:t>
    </dgm:pt>
    <dgm:pt modelId="{D030D4FD-B592-414B-A8CE-78BD54486750}">
      <dgm:prSet/>
      <dgm:spPr/>
      <dgm:t>
        <a:bodyPr/>
        <a:lstStyle/>
        <a:p>
          <a:r>
            <a:rPr lang="pt-BR" dirty="0"/>
            <a:t>04 = Redução de Valores;</a:t>
          </a:r>
          <a:endParaRPr lang="en-US" dirty="0"/>
        </a:p>
      </dgm:t>
    </dgm:pt>
    <dgm:pt modelId="{B20B08BA-F70C-49E2-86E3-EA4257AC1680}" type="parTrans" cxnId="{F270E6E3-7333-45DA-B025-6AE9447217BC}">
      <dgm:prSet/>
      <dgm:spPr/>
      <dgm:t>
        <a:bodyPr/>
        <a:lstStyle/>
        <a:p>
          <a:endParaRPr lang="en-US"/>
        </a:p>
      </dgm:t>
    </dgm:pt>
    <dgm:pt modelId="{823C779F-629E-4725-A533-1378629E0C72}" type="sibTrans" cxnId="{F270E6E3-7333-45DA-B025-6AE9447217BC}">
      <dgm:prSet/>
      <dgm:spPr/>
      <dgm:t>
        <a:bodyPr/>
        <a:lstStyle/>
        <a:p>
          <a:endParaRPr lang="en-US"/>
        </a:p>
      </dgm:t>
    </dgm:pt>
    <dgm:pt modelId="{14A62ED0-66C2-477C-BD53-C5316AA13A80}">
      <dgm:prSet/>
      <dgm:spPr/>
      <dgm:t>
        <a:bodyPr/>
        <a:lstStyle/>
        <a:p>
          <a:r>
            <a:rPr lang="pt-BR" dirty="0"/>
            <a:t>05 = Transferência de Crédito na Sucessão; </a:t>
          </a:r>
          <a:endParaRPr lang="en-US" dirty="0"/>
        </a:p>
      </dgm:t>
    </dgm:pt>
    <dgm:pt modelId="{66E577B3-653E-4F43-88A7-D3365BB2AFCF}" type="parTrans" cxnId="{25F7489D-A772-4552-A4DB-AB20E64BD2BB}">
      <dgm:prSet/>
      <dgm:spPr/>
      <dgm:t>
        <a:bodyPr/>
        <a:lstStyle/>
        <a:p>
          <a:endParaRPr lang="en-US"/>
        </a:p>
      </dgm:t>
    </dgm:pt>
    <dgm:pt modelId="{F8037D64-66ED-466A-AA3A-808F747BF55A}" type="sibTrans" cxnId="{25F7489D-A772-4552-A4DB-AB20E64BD2BB}">
      <dgm:prSet/>
      <dgm:spPr/>
      <dgm:t>
        <a:bodyPr/>
        <a:lstStyle/>
        <a:p>
          <a:endParaRPr lang="en-US"/>
        </a:p>
      </dgm:t>
    </dgm:pt>
    <dgm:pt modelId="{21F62FE2-A5A9-46D2-B3F9-9BF4DE0B5847}" type="pres">
      <dgm:prSet presAssocID="{221675BF-97BB-42E4-BB59-F641ADA94C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AC82A90-B09C-4CC7-8CAF-9E0FC1942862}" type="pres">
      <dgm:prSet presAssocID="{E35C9827-5AFD-41CD-8C6E-3C30693ED831}" presName="thickLine" presStyleLbl="alignNode1" presStyleIdx="0" presStyleCnt="6"/>
      <dgm:spPr/>
    </dgm:pt>
    <dgm:pt modelId="{E9D767AE-7E87-4DD8-94DB-617EA5AB67F5}" type="pres">
      <dgm:prSet presAssocID="{E35C9827-5AFD-41CD-8C6E-3C30693ED831}" presName="horz1" presStyleCnt="0"/>
      <dgm:spPr/>
    </dgm:pt>
    <dgm:pt modelId="{28FCE8DA-0882-448A-9099-E6259621787F}" type="pres">
      <dgm:prSet presAssocID="{E35C9827-5AFD-41CD-8C6E-3C30693ED831}" presName="tx1" presStyleLbl="revTx" presStyleIdx="0" presStyleCnt="6" custLinFactNeighborX="-1334" custLinFactNeighborY="17324"/>
      <dgm:spPr/>
      <dgm:t>
        <a:bodyPr/>
        <a:lstStyle/>
        <a:p>
          <a:endParaRPr lang="pt-BR"/>
        </a:p>
      </dgm:t>
    </dgm:pt>
    <dgm:pt modelId="{A2622017-8828-40F2-91BA-A52062C26CEF}" type="pres">
      <dgm:prSet presAssocID="{E35C9827-5AFD-41CD-8C6E-3C30693ED831}" presName="vert1" presStyleCnt="0"/>
      <dgm:spPr/>
    </dgm:pt>
    <dgm:pt modelId="{A4CBF77E-7239-42C2-8457-A6E64E5C8BAC}" type="pres">
      <dgm:prSet presAssocID="{0BB818F3-A500-4F4A-97D5-A7DA3B081ABE}" presName="thickLine" presStyleLbl="alignNode1" presStyleIdx="1" presStyleCnt="6"/>
      <dgm:spPr/>
    </dgm:pt>
    <dgm:pt modelId="{DF6067EB-7689-405F-A3FD-3E4E9E0CC461}" type="pres">
      <dgm:prSet presAssocID="{0BB818F3-A500-4F4A-97D5-A7DA3B081ABE}" presName="horz1" presStyleCnt="0"/>
      <dgm:spPr/>
    </dgm:pt>
    <dgm:pt modelId="{E9EF2E97-8440-4213-9616-A838EA3DB691}" type="pres">
      <dgm:prSet presAssocID="{0BB818F3-A500-4F4A-97D5-A7DA3B081ABE}" presName="tx1" presStyleLbl="revTx" presStyleIdx="1" presStyleCnt="6"/>
      <dgm:spPr/>
      <dgm:t>
        <a:bodyPr/>
        <a:lstStyle/>
        <a:p>
          <a:endParaRPr lang="pt-BR"/>
        </a:p>
      </dgm:t>
    </dgm:pt>
    <dgm:pt modelId="{3114FB7D-B9C6-4716-BE0E-BE07AB937EFE}" type="pres">
      <dgm:prSet presAssocID="{0BB818F3-A500-4F4A-97D5-A7DA3B081ABE}" presName="vert1" presStyleCnt="0"/>
      <dgm:spPr/>
    </dgm:pt>
    <dgm:pt modelId="{6812C7FB-0052-4A7E-BBD0-CBB3EBDB5368}" type="pres">
      <dgm:prSet presAssocID="{1D74836A-A436-4D36-926A-392E8F2177C2}" presName="thickLine" presStyleLbl="alignNode1" presStyleIdx="2" presStyleCnt="6"/>
      <dgm:spPr/>
    </dgm:pt>
    <dgm:pt modelId="{C5335D16-12BC-4C79-81A1-3235DDFB6D32}" type="pres">
      <dgm:prSet presAssocID="{1D74836A-A436-4D36-926A-392E8F2177C2}" presName="horz1" presStyleCnt="0"/>
      <dgm:spPr/>
    </dgm:pt>
    <dgm:pt modelId="{6A6ACAD4-A9E6-4FAC-A4CF-097D5D2EB30E}" type="pres">
      <dgm:prSet presAssocID="{1D74836A-A436-4D36-926A-392E8F2177C2}" presName="tx1" presStyleLbl="revTx" presStyleIdx="2" presStyleCnt="6"/>
      <dgm:spPr/>
      <dgm:t>
        <a:bodyPr/>
        <a:lstStyle/>
        <a:p>
          <a:endParaRPr lang="pt-BR"/>
        </a:p>
      </dgm:t>
    </dgm:pt>
    <dgm:pt modelId="{8450793A-1B81-40E1-9FE0-1C0B437B7936}" type="pres">
      <dgm:prSet presAssocID="{1D74836A-A436-4D36-926A-392E8F2177C2}" presName="vert1" presStyleCnt="0"/>
      <dgm:spPr/>
    </dgm:pt>
    <dgm:pt modelId="{C9E064EE-504D-4F4A-B1A6-98BFF0296E7B}" type="pres">
      <dgm:prSet presAssocID="{D6211004-F57F-41BB-B008-91B667E249C8}" presName="thickLine" presStyleLbl="alignNode1" presStyleIdx="3" presStyleCnt="6"/>
      <dgm:spPr/>
    </dgm:pt>
    <dgm:pt modelId="{99AB68AF-CD34-45FB-ADFD-77D624136637}" type="pres">
      <dgm:prSet presAssocID="{D6211004-F57F-41BB-B008-91B667E249C8}" presName="horz1" presStyleCnt="0"/>
      <dgm:spPr/>
    </dgm:pt>
    <dgm:pt modelId="{3E1AD48D-C63E-4EB1-B62E-6C07019FB30F}" type="pres">
      <dgm:prSet presAssocID="{D6211004-F57F-41BB-B008-91B667E249C8}" presName="tx1" presStyleLbl="revTx" presStyleIdx="3" presStyleCnt="6"/>
      <dgm:spPr/>
      <dgm:t>
        <a:bodyPr/>
        <a:lstStyle/>
        <a:p>
          <a:endParaRPr lang="pt-BR"/>
        </a:p>
      </dgm:t>
    </dgm:pt>
    <dgm:pt modelId="{83B792BD-2870-4896-A05D-4D0DE4C4354E}" type="pres">
      <dgm:prSet presAssocID="{D6211004-F57F-41BB-B008-91B667E249C8}" presName="vert1" presStyleCnt="0"/>
      <dgm:spPr/>
    </dgm:pt>
    <dgm:pt modelId="{096D45B0-D1C4-49C0-A79D-393B8C95B979}" type="pres">
      <dgm:prSet presAssocID="{D030D4FD-B592-414B-A8CE-78BD54486750}" presName="thickLine" presStyleLbl="alignNode1" presStyleIdx="4" presStyleCnt="6"/>
      <dgm:spPr/>
    </dgm:pt>
    <dgm:pt modelId="{99625483-7682-47F3-BF2E-310FD756C4BB}" type="pres">
      <dgm:prSet presAssocID="{D030D4FD-B592-414B-A8CE-78BD54486750}" presName="horz1" presStyleCnt="0"/>
      <dgm:spPr/>
    </dgm:pt>
    <dgm:pt modelId="{4B811116-C58B-4823-B9AA-3D2CB257C409}" type="pres">
      <dgm:prSet presAssocID="{D030D4FD-B592-414B-A8CE-78BD54486750}" presName="tx1" presStyleLbl="revTx" presStyleIdx="4" presStyleCnt="6"/>
      <dgm:spPr/>
      <dgm:t>
        <a:bodyPr/>
        <a:lstStyle/>
        <a:p>
          <a:endParaRPr lang="pt-BR"/>
        </a:p>
      </dgm:t>
    </dgm:pt>
    <dgm:pt modelId="{13AE6E5C-9757-4E20-91B7-F86020E394F7}" type="pres">
      <dgm:prSet presAssocID="{D030D4FD-B592-414B-A8CE-78BD54486750}" presName="vert1" presStyleCnt="0"/>
      <dgm:spPr/>
    </dgm:pt>
    <dgm:pt modelId="{2D6FD1FC-C4A5-4A4E-8448-ED62CDEF3C74}" type="pres">
      <dgm:prSet presAssocID="{14A62ED0-66C2-477C-BD53-C5316AA13A80}" presName="thickLine" presStyleLbl="alignNode1" presStyleIdx="5" presStyleCnt="6"/>
      <dgm:spPr/>
    </dgm:pt>
    <dgm:pt modelId="{532A83CA-F044-4D4C-B219-975623E08F8B}" type="pres">
      <dgm:prSet presAssocID="{14A62ED0-66C2-477C-BD53-C5316AA13A80}" presName="horz1" presStyleCnt="0"/>
      <dgm:spPr/>
    </dgm:pt>
    <dgm:pt modelId="{B85315CC-C342-4220-80DD-0B8B13156267}" type="pres">
      <dgm:prSet presAssocID="{14A62ED0-66C2-477C-BD53-C5316AA13A80}" presName="tx1" presStyleLbl="revTx" presStyleIdx="5" presStyleCnt="6"/>
      <dgm:spPr/>
      <dgm:t>
        <a:bodyPr/>
        <a:lstStyle/>
        <a:p>
          <a:endParaRPr lang="pt-BR"/>
        </a:p>
      </dgm:t>
    </dgm:pt>
    <dgm:pt modelId="{B2821183-FB31-435B-9851-1C262FEED996}" type="pres">
      <dgm:prSet presAssocID="{14A62ED0-66C2-477C-BD53-C5316AA13A80}" presName="vert1" presStyleCnt="0"/>
      <dgm:spPr/>
    </dgm:pt>
  </dgm:ptLst>
  <dgm:cxnLst>
    <dgm:cxn modelId="{F71BDA9C-B730-4DDB-BB43-7BAABE1B5053}" srcId="{221675BF-97BB-42E4-BB59-F641ADA94C1E}" destId="{E35C9827-5AFD-41CD-8C6E-3C30693ED831}" srcOrd="0" destOrd="0" parTransId="{17242952-5EAC-4E5D-8DB7-473D0372F8DD}" sibTransId="{FB150A4C-0671-4E6A-B41E-D38816C869D8}"/>
    <dgm:cxn modelId="{3AE9E075-FDAA-419F-B9E7-DAB3F68761D9}" srcId="{221675BF-97BB-42E4-BB59-F641ADA94C1E}" destId="{0BB818F3-A500-4F4A-97D5-A7DA3B081ABE}" srcOrd="1" destOrd="0" parTransId="{D9CE4451-A022-4E7F-8C77-E2D747991ACD}" sibTransId="{FE33B3AE-FFD3-4BC0-B963-F6BF1B78E19C}"/>
    <dgm:cxn modelId="{3FAAF43F-D90C-44F6-8764-C6BA4DBC842D}" type="presOf" srcId="{D6211004-F57F-41BB-B008-91B667E249C8}" destId="{3E1AD48D-C63E-4EB1-B62E-6C07019FB30F}" srcOrd="0" destOrd="0" presId="urn:microsoft.com/office/officeart/2008/layout/LinedList"/>
    <dgm:cxn modelId="{1B07B582-0271-4C13-98C1-E197097593EC}" type="presOf" srcId="{1D74836A-A436-4D36-926A-392E8F2177C2}" destId="{6A6ACAD4-A9E6-4FAC-A4CF-097D5D2EB30E}" srcOrd="0" destOrd="0" presId="urn:microsoft.com/office/officeart/2008/layout/LinedList"/>
    <dgm:cxn modelId="{25F7489D-A772-4552-A4DB-AB20E64BD2BB}" srcId="{221675BF-97BB-42E4-BB59-F641ADA94C1E}" destId="{14A62ED0-66C2-477C-BD53-C5316AA13A80}" srcOrd="5" destOrd="0" parTransId="{66E577B3-653E-4F43-88A7-D3365BB2AFCF}" sibTransId="{F8037D64-66ED-466A-AA3A-808F747BF55A}"/>
    <dgm:cxn modelId="{436624AF-14E8-4CC8-A019-FC0A28185B8B}" type="presOf" srcId="{0BB818F3-A500-4F4A-97D5-A7DA3B081ABE}" destId="{E9EF2E97-8440-4213-9616-A838EA3DB691}" srcOrd="0" destOrd="0" presId="urn:microsoft.com/office/officeart/2008/layout/LinedList"/>
    <dgm:cxn modelId="{9FEA0213-B56C-444A-9F2D-1DA935203865}" type="presOf" srcId="{14A62ED0-66C2-477C-BD53-C5316AA13A80}" destId="{B85315CC-C342-4220-80DD-0B8B13156267}" srcOrd="0" destOrd="0" presId="urn:microsoft.com/office/officeart/2008/layout/LinedList"/>
    <dgm:cxn modelId="{F233E56D-4B66-49FF-907D-438F304554B4}" srcId="{221675BF-97BB-42E4-BB59-F641ADA94C1E}" destId="{D6211004-F57F-41BB-B008-91B667E249C8}" srcOrd="3" destOrd="0" parTransId="{4D33E865-6C8B-4182-B72C-78FFD0229A76}" sibTransId="{59BDDB64-386D-45A7-9ADB-A990780804A2}"/>
    <dgm:cxn modelId="{0D5C10B5-723A-452D-A02C-0FC4FA647302}" srcId="{221675BF-97BB-42E4-BB59-F641ADA94C1E}" destId="{1D74836A-A436-4D36-926A-392E8F2177C2}" srcOrd="2" destOrd="0" parTransId="{11E7FAC7-985F-4704-80A8-CC2763359F85}" sibTransId="{CF4E0FFA-EAFA-4B3A-873C-B578F56607E8}"/>
    <dgm:cxn modelId="{8043E3F9-2A31-4059-9AEA-C5CF4E8E78A4}" type="presOf" srcId="{D030D4FD-B592-414B-A8CE-78BD54486750}" destId="{4B811116-C58B-4823-B9AA-3D2CB257C409}" srcOrd="0" destOrd="0" presId="urn:microsoft.com/office/officeart/2008/layout/LinedList"/>
    <dgm:cxn modelId="{5741B664-84D4-45AB-AF5B-C5B627EA737D}" type="presOf" srcId="{221675BF-97BB-42E4-BB59-F641ADA94C1E}" destId="{21F62FE2-A5A9-46D2-B3F9-9BF4DE0B5847}" srcOrd="0" destOrd="0" presId="urn:microsoft.com/office/officeart/2008/layout/LinedList"/>
    <dgm:cxn modelId="{2D13413E-251E-487A-9978-80C3B79A6CF4}" type="presOf" srcId="{E35C9827-5AFD-41CD-8C6E-3C30693ED831}" destId="{28FCE8DA-0882-448A-9099-E6259621787F}" srcOrd="0" destOrd="0" presId="urn:microsoft.com/office/officeart/2008/layout/LinedList"/>
    <dgm:cxn modelId="{F270E6E3-7333-45DA-B025-6AE9447217BC}" srcId="{221675BF-97BB-42E4-BB59-F641ADA94C1E}" destId="{D030D4FD-B592-414B-A8CE-78BD54486750}" srcOrd="4" destOrd="0" parTransId="{B20B08BA-F70C-49E2-86E3-EA4257AC1680}" sibTransId="{823C779F-629E-4725-A533-1378629E0C72}"/>
    <dgm:cxn modelId="{C5A58B2F-3A2E-4B3D-8497-A902E7967859}" type="presParOf" srcId="{21F62FE2-A5A9-46D2-B3F9-9BF4DE0B5847}" destId="{EAC82A90-B09C-4CC7-8CAF-9E0FC1942862}" srcOrd="0" destOrd="0" presId="urn:microsoft.com/office/officeart/2008/layout/LinedList"/>
    <dgm:cxn modelId="{D9C3E8C3-64C0-4508-91B5-0014EF5D4C9A}" type="presParOf" srcId="{21F62FE2-A5A9-46D2-B3F9-9BF4DE0B5847}" destId="{E9D767AE-7E87-4DD8-94DB-617EA5AB67F5}" srcOrd="1" destOrd="0" presId="urn:microsoft.com/office/officeart/2008/layout/LinedList"/>
    <dgm:cxn modelId="{56616C6C-3D12-45F7-ACB1-939D34E5C871}" type="presParOf" srcId="{E9D767AE-7E87-4DD8-94DB-617EA5AB67F5}" destId="{28FCE8DA-0882-448A-9099-E6259621787F}" srcOrd="0" destOrd="0" presId="urn:microsoft.com/office/officeart/2008/layout/LinedList"/>
    <dgm:cxn modelId="{B7745948-71A2-4476-8841-957849799927}" type="presParOf" srcId="{E9D767AE-7E87-4DD8-94DB-617EA5AB67F5}" destId="{A2622017-8828-40F2-91BA-A52062C26CEF}" srcOrd="1" destOrd="0" presId="urn:microsoft.com/office/officeart/2008/layout/LinedList"/>
    <dgm:cxn modelId="{171B02C2-95D6-43BC-AEF7-A3BDBA3A2ECA}" type="presParOf" srcId="{21F62FE2-A5A9-46D2-B3F9-9BF4DE0B5847}" destId="{A4CBF77E-7239-42C2-8457-A6E64E5C8BAC}" srcOrd="2" destOrd="0" presId="urn:microsoft.com/office/officeart/2008/layout/LinedList"/>
    <dgm:cxn modelId="{174116D2-F175-4DF5-BBE4-65970227F4DC}" type="presParOf" srcId="{21F62FE2-A5A9-46D2-B3F9-9BF4DE0B5847}" destId="{DF6067EB-7689-405F-A3FD-3E4E9E0CC461}" srcOrd="3" destOrd="0" presId="urn:microsoft.com/office/officeart/2008/layout/LinedList"/>
    <dgm:cxn modelId="{7D1B0644-89B6-49C4-B6B0-87A88554D1FD}" type="presParOf" srcId="{DF6067EB-7689-405F-A3FD-3E4E9E0CC461}" destId="{E9EF2E97-8440-4213-9616-A838EA3DB691}" srcOrd="0" destOrd="0" presId="urn:microsoft.com/office/officeart/2008/layout/LinedList"/>
    <dgm:cxn modelId="{F6139B58-E59F-490E-AE90-D3249C119CDE}" type="presParOf" srcId="{DF6067EB-7689-405F-A3FD-3E4E9E0CC461}" destId="{3114FB7D-B9C6-4716-BE0E-BE07AB937EFE}" srcOrd="1" destOrd="0" presId="urn:microsoft.com/office/officeart/2008/layout/LinedList"/>
    <dgm:cxn modelId="{53ED8740-C3FD-4923-A9A0-2EDF9072E811}" type="presParOf" srcId="{21F62FE2-A5A9-46D2-B3F9-9BF4DE0B5847}" destId="{6812C7FB-0052-4A7E-BBD0-CBB3EBDB5368}" srcOrd="4" destOrd="0" presId="urn:microsoft.com/office/officeart/2008/layout/LinedList"/>
    <dgm:cxn modelId="{81812169-19E0-4DD9-A967-FA72A0B1A696}" type="presParOf" srcId="{21F62FE2-A5A9-46D2-B3F9-9BF4DE0B5847}" destId="{C5335D16-12BC-4C79-81A1-3235DDFB6D32}" srcOrd="5" destOrd="0" presId="urn:microsoft.com/office/officeart/2008/layout/LinedList"/>
    <dgm:cxn modelId="{4E2570EF-D089-4941-971C-AB655407A0ED}" type="presParOf" srcId="{C5335D16-12BC-4C79-81A1-3235DDFB6D32}" destId="{6A6ACAD4-A9E6-4FAC-A4CF-097D5D2EB30E}" srcOrd="0" destOrd="0" presId="urn:microsoft.com/office/officeart/2008/layout/LinedList"/>
    <dgm:cxn modelId="{21DF2150-EE66-44D0-9A3A-E834D1272F4C}" type="presParOf" srcId="{C5335D16-12BC-4C79-81A1-3235DDFB6D32}" destId="{8450793A-1B81-40E1-9FE0-1C0B437B7936}" srcOrd="1" destOrd="0" presId="urn:microsoft.com/office/officeart/2008/layout/LinedList"/>
    <dgm:cxn modelId="{F08D5679-6412-4001-AFEB-9CCC8A3ED710}" type="presParOf" srcId="{21F62FE2-A5A9-46D2-B3F9-9BF4DE0B5847}" destId="{C9E064EE-504D-4F4A-B1A6-98BFF0296E7B}" srcOrd="6" destOrd="0" presId="urn:microsoft.com/office/officeart/2008/layout/LinedList"/>
    <dgm:cxn modelId="{54CD258F-994C-42AB-AB24-8FD976EEFA47}" type="presParOf" srcId="{21F62FE2-A5A9-46D2-B3F9-9BF4DE0B5847}" destId="{99AB68AF-CD34-45FB-ADFD-77D624136637}" srcOrd="7" destOrd="0" presId="urn:microsoft.com/office/officeart/2008/layout/LinedList"/>
    <dgm:cxn modelId="{FA61B8EF-1FB3-415A-AC5E-4D30CE27A4AB}" type="presParOf" srcId="{99AB68AF-CD34-45FB-ADFD-77D624136637}" destId="{3E1AD48D-C63E-4EB1-B62E-6C07019FB30F}" srcOrd="0" destOrd="0" presId="urn:microsoft.com/office/officeart/2008/layout/LinedList"/>
    <dgm:cxn modelId="{CE576441-C850-4ED1-B117-47472BC7244C}" type="presParOf" srcId="{99AB68AF-CD34-45FB-ADFD-77D624136637}" destId="{83B792BD-2870-4896-A05D-4D0DE4C4354E}" srcOrd="1" destOrd="0" presId="urn:microsoft.com/office/officeart/2008/layout/LinedList"/>
    <dgm:cxn modelId="{6B8BB9FB-8422-4726-A4CE-5E06DED5B80B}" type="presParOf" srcId="{21F62FE2-A5A9-46D2-B3F9-9BF4DE0B5847}" destId="{096D45B0-D1C4-49C0-A79D-393B8C95B979}" srcOrd="8" destOrd="0" presId="urn:microsoft.com/office/officeart/2008/layout/LinedList"/>
    <dgm:cxn modelId="{D7A532EF-0A27-49AF-B143-60A383DD8619}" type="presParOf" srcId="{21F62FE2-A5A9-46D2-B3F9-9BF4DE0B5847}" destId="{99625483-7682-47F3-BF2E-310FD756C4BB}" srcOrd="9" destOrd="0" presId="urn:microsoft.com/office/officeart/2008/layout/LinedList"/>
    <dgm:cxn modelId="{D3A0FDF0-F5A4-40AB-A516-1AEDC1186372}" type="presParOf" srcId="{99625483-7682-47F3-BF2E-310FD756C4BB}" destId="{4B811116-C58B-4823-B9AA-3D2CB257C409}" srcOrd="0" destOrd="0" presId="urn:microsoft.com/office/officeart/2008/layout/LinedList"/>
    <dgm:cxn modelId="{EFCC0D6C-2A8E-4ABA-B2C5-1DB0BE371C34}" type="presParOf" srcId="{99625483-7682-47F3-BF2E-310FD756C4BB}" destId="{13AE6E5C-9757-4E20-91B7-F86020E394F7}" srcOrd="1" destOrd="0" presId="urn:microsoft.com/office/officeart/2008/layout/LinedList"/>
    <dgm:cxn modelId="{7B55B2F8-20D7-4153-A2BD-30212C8CE28F}" type="presParOf" srcId="{21F62FE2-A5A9-46D2-B3F9-9BF4DE0B5847}" destId="{2D6FD1FC-C4A5-4A4E-8448-ED62CDEF3C74}" srcOrd="10" destOrd="0" presId="urn:microsoft.com/office/officeart/2008/layout/LinedList"/>
    <dgm:cxn modelId="{B61989EB-143C-413F-9EFA-851C6F2C37DB}" type="presParOf" srcId="{21F62FE2-A5A9-46D2-B3F9-9BF4DE0B5847}" destId="{532A83CA-F044-4D4C-B219-975623E08F8B}" srcOrd="11" destOrd="0" presId="urn:microsoft.com/office/officeart/2008/layout/LinedList"/>
    <dgm:cxn modelId="{D5299419-982A-44FB-8521-F3E30B64708E}" type="presParOf" srcId="{532A83CA-F044-4D4C-B219-975623E08F8B}" destId="{B85315CC-C342-4220-80DD-0B8B13156267}" srcOrd="0" destOrd="0" presId="urn:microsoft.com/office/officeart/2008/layout/LinedList"/>
    <dgm:cxn modelId="{B055F161-C59B-46A2-BF74-36C4F461645E}" type="presParOf" srcId="{532A83CA-F044-4D4C-B219-975623E08F8B}" destId="{B2821183-FB31-435B-9851-1C262FEED9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29EB-012E-4DB1-B68A-9CF4A6D7F056}">
      <dsp:nvSpPr>
        <dsp:cNvPr id="0" name=""/>
        <dsp:cNvSpPr/>
      </dsp:nvSpPr>
      <dsp:spPr>
        <a:xfrm>
          <a:off x="3498227" y="176773"/>
          <a:ext cx="3508266" cy="12183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92C5D-6149-4138-90FB-295D7B580CB5}">
      <dsp:nvSpPr>
        <dsp:cNvPr id="0" name=""/>
        <dsp:cNvSpPr/>
      </dsp:nvSpPr>
      <dsp:spPr>
        <a:xfrm>
          <a:off x="4917851" y="3160159"/>
          <a:ext cx="679896" cy="4351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35CF4-8141-4949-93D0-E4FC38164EF6}">
      <dsp:nvSpPr>
        <dsp:cNvPr id="0" name=""/>
        <dsp:cNvSpPr/>
      </dsp:nvSpPr>
      <dsp:spPr>
        <a:xfrm>
          <a:off x="362604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002060"/>
              </a:solidFill>
            </a:rPr>
            <a:t>Apuração Assistida</a:t>
          </a:r>
        </a:p>
      </dsp:txBody>
      <dsp:txXfrm>
        <a:off x="3626048" y="3508266"/>
        <a:ext cx="3263503" cy="815875"/>
      </dsp:txXfrm>
    </dsp:sp>
    <dsp:sp modelId="{2596370C-8D15-4966-9EBB-09ECBCC1D9CE}">
      <dsp:nvSpPr>
        <dsp:cNvPr id="0" name=""/>
        <dsp:cNvSpPr/>
      </dsp:nvSpPr>
      <dsp:spPr>
        <a:xfrm>
          <a:off x="4773713" y="1489245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Notas de Ajustes</a:t>
          </a:r>
        </a:p>
      </dsp:txBody>
      <dsp:txXfrm>
        <a:off x="4952936" y="1668468"/>
        <a:ext cx="865367" cy="865367"/>
      </dsp:txXfrm>
    </dsp:sp>
    <dsp:sp modelId="{FCCC9EB5-3481-42A0-8943-F2A5BC38F201}">
      <dsp:nvSpPr>
        <dsp:cNvPr id="0" name=""/>
        <dsp:cNvSpPr/>
      </dsp:nvSpPr>
      <dsp:spPr>
        <a:xfrm>
          <a:off x="3898006" y="571113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Eventos</a:t>
          </a:r>
        </a:p>
      </dsp:txBody>
      <dsp:txXfrm>
        <a:off x="4077229" y="750336"/>
        <a:ext cx="865367" cy="865367"/>
      </dsp:txXfrm>
    </dsp:sp>
    <dsp:sp modelId="{6502EE31-4467-4E7B-9C05-D7340D427493}">
      <dsp:nvSpPr>
        <dsp:cNvPr id="0" name=""/>
        <dsp:cNvSpPr/>
      </dsp:nvSpPr>
      <dsp:spPr>
        <a:xfrm>
          <a:off x="5149016" y="275222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/>
            <a:t>DF-e</a:t>
          </a:r>
          <a:endParaRPr lang="pt-BR" sz="1900" kern="1200" dirty="0"/>
        </a:p>
      </dsp:txBody>
      <dsp:txXfrm>
        <a:off x="5328239" y="454445"/>
        <a:ext cx="865367" cy="865367"/>
      </dsp:txXfrm>
    </dsp:sp>
    <dsp:sp modelId="{EA7DE4CB-2461-4F22-89C8-A0705D825113}">
      <dsp:nvSpPr>
        <dsp:cNvPr id="0" name=""/>
        <dsp:cNvSpPr/>
      </dsp:nvSpPr>
      <dsp:spPr>
        <a:xfrm>
          <a:off x="3354089" y="27195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2DCF1-3EA9-472B-A943-D75984513977}">
      <dsp:nvSpPr>
        <dsp:cNvPr id="0" name=""/>
        <dsp:cNvSpPr/>
      </dsp:nvSpPr>
      <dsp:spPr>
        <a:xfrm>
          <a:off x="1860555" y="1116102"/>
          <a:ext cx="1023042" cy="48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791"/>
              </a:lnTo>
              <a:lnTo>
                <a:pt x="1023042" y="331791"/>
              </a:lnTo>
              <a:lnTo>
                <a:pt x="1023042" y="48687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206D9-EDDD-4AE5-91A7-5E502B35A695}">
      <dsp:nvSpPr>
        <dsp:cNvPr id="0" name=""/>
        <dsp:cNvSpPr/>
      </dsp:nvSpPr>
      <dsp:spPr>
        <a:xfrm>
          <a:off x="837512" y="1116102"/>
          <a:ext cx="1023042" cy="486875"/>
        </a:xfrm>
        <a:custGeom>
          <a:avLst/>
          <a:gdLst/>
          <a:ahLst/>
          <a:cxnLst/>
          <a:rect l="0" t="0" r="0" b="0"/>
          <a:pathLst>
            <a:path>
              <a:moveTo>
                <a:pt x="1023042" y="0"/>
              </a:moveTo>
              <a:lnTo>
                <a:pt x="1023042" y="331791"/>
              </a:lnTo>
              <a:lnTo>
                <a:pt x="0" y="331791"/>
              </a:lnTo>
              <a:lnTo>
                <a:pt x="0" y="48687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898CB-1E86-499C-AD5C-948131BE0656}">
      <dsp:nvSpPr>
        <dsp:cNvPr id="0" name=""/>
        <dsp:cNvSpPr/>
      </dsp:nvSpPr>
      <dsp:spPr>
        <a:xfrm>
          <a:off x="1023519" y="53067"/>
          <a:ext cx="1674070" cy="10630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6A34E8-D4DE-4F4E-A2CB-76884B771727}">
      <dsp:nvSpPr>
        <dsp:cNvPr id="0" name=""/>
        <dsp:cNvSpPr/>
      </dsp:nvSpPr>
      <dsp:spPr>
        <a:xfrm>
          <a:off x="1209527" y="229774"/>
          <a:ext cx="1674070" cy="106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Novas finalidades NF-e</a:t>
          </a:r>
          <a:endParaRPr lang="en-US" sz="2000" kern="1200" dirty="0"/>
        </a:p>
      </dsp:txBody>
      <dsp:txXfrm>
        <a:off x="1240662" y="260909"/>
        <a:ext cx="1611800" cy="1000764"/>
      </dsp:txXfrm>
    </dsp:sp>
    <dsp:sp modelId="{D69F7D59-9AC2-44EF-9CC1-280D15287912}">
      <dsp:nvSpPr>
        <dsp:cNvPr id="0" name=""/>
        <dsp:cNvSpPr/>
      </dsp:nvSpPr>
      <dsp:spPr>
        <a:xfrm>
          <a:off x="476" y="1602977"/>
          <a:ext cx="1674070" cy="10630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043A21-53B6-4C35-8B0D-F2EA0E922210}">
      <dsp:nvSpPr>
        <dsp:cNvPr id="0" name=""/>
        <dsp:cNvSpPr/>
      </dsp:nvSpPr>
      <dsp:spPr>
        <a:xfrm>
          <a:off x="186484" y="1779684"/>
          <a:ext cx="1674070" cy="106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Nota de Débito</a:t>
          </a:r>
          <a:endParaRPr lang="en-US" sz="2000" kern="1200" dirty="0"/>
        </a:p>
      </dsp:txBody>
      <dsp:txXfrm>
        <a:off x="217619" y="1810819"/>
        <a:ext cx="1611800" cy="1000764"/>
      </dsp:txXfrm>
    </dsp:sp>
    <dsp:sp modelId="{9752931A-C9CF-44D5-9E35-41E400DE4090}">
      <dsp:nvSpPr>
        <dsp:cNvPr id="0" name=""/>
        <dsp:cNvSpPr/>
      </dsp:nvSpPr>
      <dsp:spPr>
        <a:xfrm>
          <a:off x="2046562" y="1602977"/>
          <a:ext cx="1674070" cy="10630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7C0A0F-7C25-45D0-B3B4-95CBE539BDAF}">
      <dsp:nvSpPr>
        <dsp:cNvPr id="0" name=""/>
        <dsp:cNvSpPr/>
      </dsp:nvSpPr>
      <dsp:spPr>
        <a:xfrm>
          <a:off x="2232570" y="1779684"/>
          <a:ext cx="1674070" cy="106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Nota de Crédito</a:t>
          </a:r>
          <a:endParaRPr lang="en-US" sz="2000" kern="1200" dirty="0"/>
        </a:p>
      </dsp:txBody>
      <dsp:txXfrm>
        <a:off x="2263705" y="1810819"/>
        <a:ext cx="1611800" cy="1000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82A90-B09C-4CC7-8CAF-9E0FC1942862}">
      <dsp:nvSpPr>
        <dsp:cNvPr id="0" name=""/>
        <dsp:cNvSpPr/>
      </dsp:nvSpPr>
      <dsp:spPr>
        <a:xfrm>
          <a:off x="0" y="195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FCE8DA-0882-448A-9099-E6259621787F}">
      <dsp:nvSpPr>
        <dsp:cNvPr id="0" name=""/>
        <dsp:cNvSpPr/>
      </dsp:nvSpPr>
      <dsp:spPr>
        <a:xfrm>
          <a:off x="0" y="195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u="sng" kern="1200" dirty="0"/>
            <a:t>Nota de Débito - Situações:</a:t>
          </a:r>
          <a:endParaRPr lang="en-US" sz="800" kern="1200" dirty="0"/>
        </a:p>
      </dsp:txBody>
      <dsp:txXfrm>
        <a:off x="0" y="195"/>
        <a:ext cx="4116294" cy="178109"/>
      </dsp:txXfrm>
    </dsp:sp>
    <dsp:sp modelId="{A4CBF77E-7239-42C2-8457-A6E64E5C8BAC}">
      <dsp:nvSpPr>
        <dsp:cNvPr id="0" name=""/>
        <dsp:cNvSpPr/>
      </dsp:nvSpPr>
      <dsp:spPr>
        <a:xfrm>
          <a:off x="0" y="178305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EF2E97-8440-4213-9616-A838EA3DB691}">
      <dsp:nvSpPr>
        <dsp:cNvPr id="0" name=""/>
        <dsp:cNvSpPr/>
      </dsp:nvSpPr>
      <dsp:spPr>
        <a:xfrm>
          <a:off x="0" y="178305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01=Transferência de créditos para Cooperativas;</a:t>
          </a:r>
          <a:endParaRPr lang="en-US" sz="800" kern="1200" dirty="0"/>
        </a:p>
      </dsp:txBody>
      <dsp:txXfrm>
        <a:off x="0" y="178305"/>
        <a:ext cx="4116294" cy="178109"/>
      </dsp:txXfrm>
    </dsp:sp>
    <dsp:sp modelId="{6812C7FB-0052-4A7E-BBD0-CBB3EBDB5368}">
      <dsp:nvSpPr>
        <dsp:cNvPr id="0" name=""/>
        <dsp:cNvSpPr/>
      </dsp:nvSpPr>
      <dsp:spPr>
        <a:xfrm>
          <a:off x="0" y="356414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6ACAD4-A9E6-4FAC-A4CF-097D5D2EB30E}">
      <dsp:nvSpPr>
        <dsp:cNvPr id="0" name=""/>
        <dsp:cNvSpPr/>
      </dsp:nvSpPr>
      <dsp:spPr>
        <a:xfrm>
          <a:off x="0" y="356414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02=Anulação de Crédito por Saídas Imunes/Isentas;</a:t>
          </a:r>
          <a:endParaRPr lang="en-US" sz="800" kern="1200" dirty="0"/>
        </a:p>
      </dsp:txBody>
      <dsp:txXfrm>
        <a:off x="0" y="356414"/>
        <a:ext cx="4116294" cy="178109"/>
      </dsp:txXfrm>
    </dsp:sp>
    <dsp:sp modelId="{C9E064EE-504D-4F4A-B1A6-98BFF0296E7B}">
      <dsp:nvSpPr>
        <dsp:cNvPr id="0" name=""/>
        <dsp:cNvSpPr/>
      </dsp:nvSpPr>
      <dsp:spPr>
        <a:xfrm>
          <a:off x="0" y="534523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1AD48D-C63E-4EB1-B62E-6C07019FB30F}">
      <dsp:nvSpPr>
        <dsp:cNvPr id="0" name=""/>
        <dsp:cNvSpPr/>
      </dsp:nvSpPr>
      <dsp:spPr>
        <a:xfrm>
          <a:off x="0" y="534523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03=Débitos de notas fiscais não processadas na apuração;</a:t>
          </a:r>
          <a:endParaRPr lang="en-US" sz="800" kern="1200" dirty="0"/>
        </a:p>
      </dsp:txBody>
      <dsp:txXfrm>
        <a:off x="0" y="534523"/>
        <a:ext cx="4116294" cy="178109"/>
      </dsp:txXfrm>
    </dsp:sp>
    <dsp:sp modelId="{096D45B0-D1C4-49C0-A79D-393B8C95B979}">
      <dsp:nvSpPr>
        <dsp:cNvPr id="0" name=""/>
        <dsp:cNvSpPr/>
      </dsp:nvSpPr>
      <dsp:spPr>
        <a:xfrm>
          <a:off x="0" y="712632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811116-C58B-4823-B9AA-3D2CB257C409}">
      <dsp:nvSpPr>
        <dsp:cNvPr id="0" name=""/>
        <dsp:cNvSpPr/>
      </dsp:nvSpPr>
      <dsp:spPr>
        <a:xfrm>
          <a:off x="0" y="712632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04=Multa e juros;</a:t>
          </a:r>
          <a:endParaRPr lang="en-US" sz="800" kern="1200" dirty="0"/>
        </a:p>
      </dsp:txBody>
      <dsp:txXfrm>
        <a:off x="0" y="712632"/>
        <a:ext cx="4116294" cy="178109"/>
      </dsp:txXfrm>
    </dsp:sp>
    <dsp:sp modelId="{2D6FD1FC-C4A5-4A4E-8448-ED62CDEF3C74}">
      <dsp:nvSpPr>
        <dsp:cNvPr id="0" name=""/>
        <dsp:cNvSpPr/>
      </dsp:nvSpPr>
      <dsp:spPr>
        <a:xfrm>
          <a:off x="0" y="890742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5315CC-C342-4220-80DD-0B8B13156267}">
      <dsp:nvSpPr>
        <dsp:cNvPr id="0" name=""/>
        <dsp:cNvSpPr/>
      </dsp:nvSpPr>
      <dsp:spPr>
        <a:xfrm>
          <a:off x="0" y="890742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05=Transferência de crédito de sucessão; </a:t>
          </a:r>
          <a:endParaRPr lang="en-US" sz="800" kern="1200" dirty="0"/>
        </a:p>
      </dsp:txBody>
      <dsp:txXfrm>
        <a:off x="0" y="890742"/>
        <a:ext cx="4116294" cy="178109"/>
      </dsp:txXfrm>
    </dsp:sp>
    <dsp:sp modelId="{0959CFAE-EBE7-4ADE-9B7E-35F546D2DF38}">
      <dsp:nvSpPr>
        <dsp:cNvPr id="0" name=""/>
        <dsp:cNvSpPr/>
      </dsp:nvSpPr>
      <dsp:spPr>
        <a:xfrm>
          <a:off x="0" y="1068851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166763-F9DF-4926-93EC-2F2291C862FB}">
      <dsp:nvSpPr>
        <dsp:cNvPr id="0" name=""/>
        <dsp:cNvSpPr/>
      </dsp:nvSpPr>
      <dsp:spPr>
        <a:xfrm>
          <a:off x="0" y="1068851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06=Pagamento antecipado; </a:t>
          </a:r>
          <a:endParaRPr lang="en-US" sz="800" kern="1200" dirty="0"/>
        </a:p>
      </dsp:txBody>
      <dsp:txXfrm>
        <a:off x="0" y="1068851"/>
        <a:ext cx="4116294" cy="178109"/>
      </dsp:txXfrm>
    </dsp:sp>
    <dsp:sp modelId="{62D2CC34-1315-409A-BABB-0FD3A6B77573}">
      <dsp:nvSpPr>
        <dsp:cNvPr id="0" name=""/>
        <dsp:cNvSpPr/>
      </dsp:nvSpPr>
      <dsp:spPr>
        <a:xfrm>
          <a:off x="0" y="1246960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F59C88-D981-4985-AAC6-33AAE514FB78}">
      <dsp:nvSpPr>
        <dsp:cNvPr id="0" name=""/>
        <dsp:cNvSpPr/>
      </dsp:nvSpPr>
      <dsp:spPr>
        <a:xfrm>
          <a:off x="0" y="1246960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07=Perda em estoque.</a:t>
          </a:r>
        </a:p>
      </dsp:txBody>
      <dsp:txXfrm>
        <a:off x="0" y="1246960"/>
        <a:ext cx="4116294" cy="178109"/>
      </dsp:txXfrm>
    </dsp:sp>
    <dsp:sp modelId="{2C76B775-1126-4EAC-BEB7-3B1AA0362DBD}">
      <dsp:nvSpPr>
        <dsp:cNvPr id="0" name=""/>
        <dsp:cNvSpPr/>
      </dsp:nvSpPr>
      <dsp:spPr>
        <a:xfrm>
          <a:off x="0" y="1425069"/>
          <a:ext cx="41162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85127-6DE6-43AC-A282-EA89FD11408E}">
      <dsp:nvSpPr>
        <dsp:cNvPr id="0" name=""/>
        <dsp:cNvSpPr/>
      </dsp:nvSpPr>
      <dsp:spPr>
        <a:xfrm>
          <a:off x="0" y="1425069"/>
          <a:ext cx="4116294" cy="17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08=Desenquadramento do SN; </a:t>
          </a:r>
          <a:endParaRPr lang="pt-BR" sz="800" kern="1200" dirty="0">
            <a:latin typeface="Calibri Light" panose="020F0302020204030204"/>
          </a:endParaRPr>
        </a:p>
      </dsp:txBody>
      <dsp:txXfrm>
        <a:off x="0" y="1425069"/>
        <a:ext cx="4116294" cy="178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82A90-B09C-4CC7-8CAF-9E0FC1942862}">
      <dsp:nvSpPr>
        <dsp:cNvPr id="0" name=""/>
        <dsp:cNvSpPr/>
      </dsp:nvSpPr>
      <dsp:spPr>
        <a:xfrm>
          <a:off x="0" y="521"/>
          <a:ext cx="369859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FCE8DA-0882-448A-9099-E6259621787F}">
      <dsp:nvSpPr>
        <dsp:cNvPr id="0" name=""/>
        <dsp:cNvSpPr/>
      </dsp:nvSpPr>
      <dsp:spPr>
        <a:xfrm>
          <a:off x="0" y="31339"/>
          <a:ext cx="3698594" cy="17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u="sng" kern="1200" dirty="0"/>
            <a:t>Nota de Crédito - Situações:</a:t>
          </a:r>
          <a:endParaRPr lang="en-US" sz="600" kern="1200" dirty="0"/>
        </a:p>
      </dsp:txBody>
      <dsp:txXfrm>
        <a:off x="0" y="31339"/>
        <a:ext cx="3698594" cy="177890"/>
      </dsp:txXfrm>
    </dsp:sp>
    <dsp:sp modelId="{A4CBF77E-7239-42C2-8457-A6E64E5C8BAC}">
      <dsp:nvSpPr>
        <dsp:cNvPr id="0" name=""/>
        <dsp:cNvSpPr/>
      </dsp:nvSpPr>
      <dsp:spPr>
        <a:xfrm>
          <a:off x="0" y="178412"/>
          <a:ext cx="369859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EF2E97-8440-4213-9616-A838EA3DB691}">
      <dsp:nvSpPr>
        <dsp:cNvPr id="0" name=""/>
        <dsp:cNvSpPr/>
      </dsp:nvSpPr>
      <dsp:spPr>
        <a:xfrm>
          <a:off x="0" y="178412"/>
          <a:ext cx="3698594" cy="17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01 = </a:t>
          </a:r>
          <a:r>
            <a:rPr lang="en-US" sz="600" kern="1200" dirty="0" err="1"/>
            <a:t>Multa</a:t>
          </a:r>
          <a:r>
            <a:rPr lang="en-US" sz="600" kern="1200" dirty="0"/>
            <a:t> e </a:t>
          </a:r>
          <a:r>
            <a:rPr lang="en-US" sz="600" kern="1200" dirty="0" err="1"/>
            <a:t>Juros</a:t>
          </a:r>
          <a:endParaRPr lang="en-US" sz="600" kern="1200" dirty="0"/>
        </a:p>
      </dsp:txBody>
      <dsp:txXfrm>
        <a:off x="0" y="178412"/>
        <a:ext cx="3698594" cy="177890"/>
      </dsp:txXfrm>
    </dsp:sp>
    <dsp:sp modelId="{6812C7FB-0052-4A7E-BBD0-CBB3EBDB5368}">
      <dsp:nvSpPr>
        <dsp:cNvPr id="0" name=""/>
        <dsp:cNvSpPr/>
      </dsp:nvSpPr>
      <dsp:spPr>
        <a:xfrm>
          <a:off x="0" y="356303"/>
          <a:ext cx="369859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6ACAD4-A9E6-4FAC-A4CF-097D5D2EB30E}">
      <dsp:nvSpPr>
        <dsp:cNvPr id="0" name=""/>
        <dsp:cNvSpPr/>
      </dsp:nvSpPr>
      <dsp:spPr>
        <a:xfrm>
          <a:off x="0" y="356303"/>
          <a:ext cx="3698594" cy="17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02 = Apropriação de crédito presumido de IBS sobre o saldo devedor </a:t>
          </a:r>
          <a:r>
            <a:rPr lang="pl-PL" sz="600" kern="1200" dirty="0"/>
            <a:t>na ZFM (art. 450, § 1º, LC 214/25); </a:t>
          </a:r>
          <a:endParaRPr lang="en-US" sz="600" kern="1200" dirty="0"/>
        </a:p>
      </dsp:txBody>
      <dsp:txXfrm>
        <a:off x="0" y="356303"/>
        <a:ext cx="3698594" cy="177890"/>
      </dsp:txXfrm>
    </dsp:sp>
    <dsp:sp modelId="{C9E064EE-504D-4F4A-B1A6-98BFF0296E7B}">
      <dsp:nvSpPr>
        <dsp:cNvPr id="0" name=""/>
        <dsp:cNvSpPr/>
      </dsp:nvSpPr>
      <dsp:spPr>
        <a:xfrm>
          <a:off x="0" y="534193"/>
          <a:ext cx="369859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1AD48D-C63E-4EB1-B62E-6C07019FB30F}">
      <dsp:nvSpPr>
        <dsp:cNvPr id="0" name=""/>
        <dsp:cNvSpPr/>
      </dsp:nvSpPr>
      <dsp:spPr>
        <a:xfrm>
          <a:off x="0" y="534193"/>
          <a:ext cx="3698594" cy="17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03 = Retorno por recusa na entrega ou por não localização do destinatário na tentativa de entrega;</a:t>
          </a:r>
          <a:endParaRPr lang="en-US" sz="600" kern="1200" dirty="0"/>
        </a:p>
      </dsp:txBody>
      <dsp:txXfrm>
        <a:off x="0" y="534193"/>
        <a:ext cx="3698594" cy="177890"/>
      </dsp:txXfrm>
    </dsp:sp>
    <dsp:sp modelId="{096D45B0-D1C4-49C0-A79D-393B8C95B979}">
      <dsp:nvSpPr>
        <dsp:cNvPr id="0" name=""/>
        <dsp:cNvSpPr/>
      </dsp:nvSpPr>
      <dsp:spPr>
        <a:xfrm>
          <a:off x="0" y="712084"/>
          <a:ext cx="369859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811116-C58B-4823-B9AA-3D2CB257C409}">
      <dsp:nvSpPr>
        <dsp:cNvPr id="0" name=""/>
        <dsp:cNvSpPr/>
      </dsp:nvSpPr>
      <dsp:spPr>
        <a:xfrm>
          <a:off x="0" y="712084"/>
          <a:ext cx="3698594" cy="17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04 = Redução de Valores;</a:t>
          </a:r>
          <a:endParaRPr lang="en-US" sz="600" kern="1200" dirty="0"/>
        </a:p>
      </dsp:txBody>
      <dsp:txXfrm>
        <a:off x="0" y="712084"/>
        <a:ext cx="3698594" cy="177890"/>
      </dsp:txXfrm>
    </dsp:sp>
    <dsp:sp modelId="{2D6FD1FC-C4A5-4A4E-8448-ED62CDEF3C74}">
      <dsp:nvSpPr>
        <dsp:cNvPr id="0" name=""/>
        <dsp:cNvSpPr/>
      </dsp:nvSpPr>
      <dsp:spPr>
        <a:xfrm>
          <a:off x="0" y="889975"/>
          <a:ext cx="369859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5315CC-C342-4220-80DD-0B8B13156267}">
      <dsp:nvSpPr>
        <dsp:cNvPr id="0" name=""/>
        <dsp:cNvSpPr/>
      </dsp:nvSpPr>
      <dsp:spPr>
        <a:xfrm>
          <a:off x="0" y="889975"/>
          <a:ext cx="3698594" cy="17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kern="1200" dirty="0"/>
            <a:t>05 = Transferência de Crédito na Sucessão; </a:t>
          </a:r>
          <a:endParaRPr lang="en-US" sz="600" kern="1200" dirty="0"/>
        </a:p>
      </dsp:txBody>
      <dsp:txXfrm>
        <a:off x="0" y="889975"/>
        <a:ext cx="3698594" cy="177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D25E-2E11-4B44-9C81-8FE9C9671789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A8F0C-4427-4E4E-AE49-4A3CC174F1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63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1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1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75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37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78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19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9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67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1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F063-2B8C-4F7D-9C5C-DB5AB1732C30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181741" y="168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"/>
          <p:cNvSpPr/>
          <p:nvPr userDrawn="1"/>
        </p:nvSpPr>
        <p:spPr>
          <a:xfrm>
            <a:off x="0" y="4593145"/>
            <a:ext cx="12192000" cy="4567809"/>
          </a:xfrm>
          <a:custGeom>
            <a:avLst/>
            <a:gdLst/>
            <a:ahLst/>
            <a:cxnLst/>
            <a:rect l="l" t="t" r="r" b="b"/>
            <a:pathLst>
              <a:path w="18890495" h="7178388">
                <a:moveTo>
                  <a:pt x="0" y="0"/>
                </a:moveTo>
                <a:lnTo>
                  <a:pt x="18890495" y="0"/>
                </a:lnTo>
                <a:lnTo>
                  <a:pt x="18890495" y="7178388"/>
                </a:lnTo>
                <a:lnTo>
                  <a:pt x="0" y="71783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2"/>
          <p:cNvSpPr/>
          <p:nvPr userDrawn="1"/>
        </p:nvSpPr>
        <p:spPr>
          <a:xfrm rot="-10800000" flipH="1">
            <a:off x="8983862" y="4574095"/>
            <a:ext cx="3874888" cy="2339024"/>
          </a:xfrm>
          <a:custGeom>
            <a:avLst/>
            <a:gdLst/>
            <a:ahLst/>
            <a:cxnLst/>
            <a:rect l="l" t="t" r="r" b="b"/>
            <a:pathLst>
              <a:path w="4413971" h="2664434">
                <a:moveTo>
                  <a:pt x="4413972" y="0"/>
                </a:moveTo>
                <a:lnTo>
                  <a:pt x="0" y="0"/>
                </a:lnTo>
                <a:lnTo>
                  <a:pt x="0" y="2664434"/>
                </a:lnTo>
                <a:lnTo>
                  <a:pt x="4413972" y="2664434"/>
                </a:lnTo>
                <a:lnTo>
                  <a:pt x="441397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3"/>
          <p:cNvSpPr/>
          <p:nvPr userDrawn="1"/>
        </p:nvSpPr>
        <p:spPr>
          <a:xfrm rot="-10800000" flipH="1">
            <a:off x="8882765" y="4647682"/>
            <a:ext cx="3752979" cy="2265435"/>
          </a:xfrm>
          <a:custGeom>
            <a:avLst/>
            <a:gdLst/>
            <a:ahLst/>
            <a:cxnLst/>
            <a:rect l="l" t="t" r="r" b="b"/>
            <a:pathLst>
              <a:path w="4275102" h="2580607">
                <a:moveTo>
                  <a:pt x="4275102" y="0"/>
                </a:moveTo>
                <a:lnTo>
                  <a:pt x="0" y="0"/>
                </a:lnTo>
                <a:lnTo>
                  <a:pt x="0" y="2580607"/>
                </a:lnTo>
                <a:lnTo>
                  <a:pt x="4275102" y="2580607"/>
                </a:lnTo>
                <a:lnTo>
                  <a:pt x="4275102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4"/>
          <p:cNvGrpSpPr/>
          <p:nvPr userDrawn="1"/>
        </p:nvGrpSpPr>
        <p:grpSpPr>
          <a:xfrm>
            <a:off x="9370841" y="4986462"/>
            <a:ext cx="2896046" cy="1464688"/>
            <a:chOff x="0" y="-15717"/>
            <a:chExt cx="4398601" cy="2224611"/>
          </a:xfrm>
        </p:grpSpPr>
        <p:grpSp>
          <p:nvGrpSpPr>
            <p:cNvPr id="10" name="Group 5"/>
            <p:cNvGrpSpPr/>
            <p:nvPr/>
          </p:nvGrpSpPr>
          <p:grpSpPr>
            <a:xfrm>
              <a:off x="0" y="-15717"/>
              <a:ext cx="2767331" cy="346218"/>
              <a:chOff x="0" y="-9525"/>
              <a:chExt cx="1677105" cy="209821"/>
            </a:xfrm>
          </p:grpSpPr>
          <p:sp>
            <p:nvSpPr>
              <p:cNvPr id="13" name="Freeform 6"/>
              <p:cNvSpPr/>
              <p:nvPr/>
            </p:nvSpPr>
            <p:spPr>
              <a:xfrm>
                <a:off x="0" y="0"/>
                <a:ext cx="1677105" cy="200296"/>
              </a:xfrm>
              <a:custGeom>
                <a:avLst/>
                <a:gdLst/>
                <a:ahLst/>
                <a:cxnLst/>
                <a:rect l="l" t="t" r="r" b="b"/>
                <a:pathLst>
                  <a:path w="1677105" h="200296">
                    <a:moveTo>
                      <a:pt x="0" y="0"/>
                    </a:moveTo>
                    <a:lnTo>
                      <a:pt x="1677105" y="0"/>
                    </a:lnTo>
                    <a:lnTo>
                      <a:pt x="1677105" y="200296"/>
                    </a:lnTo>
                    <a:lnTo>
                      <a:pt x="0" y="2002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7"/>
              <p:cNvSpPr txBox="1"/>
              <p:nvPr/>
            </p:nvSpPr>
            <p:spPr>
              <a:xfrm>
                <a:off x="0" y="-9525"/>
                <a:ext cx="1677105" cy="209821"/>
              </a:xfrm>
              <a:prstGeom prst="rect">
                <a:avLst/>
              </a:prstGeom>
            </p:spPr>
            <p:txBody>
              <a:bodyPr lIns="15875" tIns="15875" rIns="15875" bIns="15875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sp>
          <p:nvSpPr>
            <p:cNvPr id="11" name="TextBox 8"/>
            <p:cNvSpPr txBox="1"/>
            <p:nvPr/>
          </p:nvSpPr>
          <p:spPr>
            <a:xfrm>
              <a:off x="0" y="302251"/>
              <a:ext cx="4398601" cy="1906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414"/>
                </a:lnSpc>
              </a:pPr>
              <a:r>
                <a:rPr lang="en-US" sz="5361" b="1" spc="-332" dirty="0" err="1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Reforma</a:t>
              </a:r>
              <a:endParaRPr lang="en-US" sz="5361" b="1" spc="-332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endParaRPr>
            </a:p>
            <a:p>
              <a:pPr algn="just">
                <a:lnSpc>
                  <a:spcPts val="5414"/>
                </a:lnSpc>
              </a:pPr>
              <a:r>
                <a:rPr lang="en-US" sz="5361" b="1" spc="-332" dirty="0" err="1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Tributária</a:t>
              </a:r>
              <a:endParaRPr lang="en-US" sz="5361" b="1" spc="-332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57927" y="53792"/>
              <a:ext cx="2651477" cy="253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01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DIALOGANDO SOBRE A  </a:t>
              </a:r>
            </a:p>
          </p:txBody>
        </p:sp>
      </p:grp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449" y="-33018"/>
            <a:ext cx="2271552" cy="8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ibs.gov.br/cartilha-orientativa-para-emissao-da-nf-e-do-ibs-volume-2-6977b9d25ade8" TargetMode="External"/><Relationship Id="rId2" Type="http://schemas.openxmlformats.org/officeDocument/2006/relationships/hyperlink" Target="https://www.cgibs.gov.br/cartilha-orientativa-para-emissao-da-nf-e-do-ibs-volume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rmasinternet2.receita.fazenda.gov.br/#/consulta/externa/14847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 Obrigações Acessórias do IBS e da CBS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Cadastro, Documentos Fiscais e </a:t>
            </a:r>
            <a:r>
              <a:rPr lang="pt-BR" sz="3200" dirty="0" smtClean="0"/>
              <a:t>Eventos</a:t>
            </a:r>
          </a:p>
          <a:p>
            <a:r>
              <a:rPr lang="pt-BR" dirty="0" smtClean="0"/>
              <a:t>Matheus Côrtes – Auditor Fiscal SEFAZ-PI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806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CNPJ para contribuintes PF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496CE8F-6289-B667-B64C-A22DA301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Produtores rurais e profissionais autônomos precisão ter um CNPJ</a:t>
            </a:r>
          </a:p>
          <a:p>
            <a:r>
              <a:rPr lang="pt-BR" dirty="0"/>
              <a:t>Não altera a natureza jurídica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71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CNPJ Alfanumérico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496CE8F-6289-B667-B64C-A22DA301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Será atribuído a partir de </a:t>
            </a:r>
            <a:r>
              <a:rPr lang="pt-BR" b="1" dirty="0">
                <a:solidFill>
                  <a:srgbClr val="002060"/>
                </a:solidFill>
              </a:rPr>
              <a:t>Julho/2026</a:t>
            </a:r>
          </a:p>
          <a:p>
            <a:r>
              <a:rPr lang="pt-BR" dirty="0"/>
              <a:t>Exclusivamente a novas inscrições</a:t>
            </a:r>
          </a:p>
          <a:p>
            <a:r>
              <a:rPr lang="pt-BR" dirty="0"/>
              <a:t>Necessidade de adaptar sistemas/ERP:</a:t>
            </a:r>
          </a:p>
          <a:p>
            <a:pPr lvl="1"/>
            <a:r>
              <a:rPr lang="pt-BR" dirty="0"/>
              <a:t>Cálculo dígito verificador</a:t>
            </a:r>
          </a:p>
          <a:p>
            <a:pPr lvl="1"/>
            <a:r>
              <a:rPr lang="pt-BR" dirty="0"/>
              <a:t>Banco de dados: ajustar para alfanumérico</a:t>
            </a:r>
          </a:p>
          <a:p>
            <a:pPr lvl="1"/>
            <a:r>
              <a:rPr lang="pt-BR" dirty="0"/>
              <a:t>Interface de consultas: ajustar para alfanumérico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43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Simples Nacional – Regime hibrido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A23A47-8A51-F42B-F364-93D765BEF41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pt-BR" sz="2400" dirty="0"/>
              <a:t>Art. 41.</a:t>
            </a:r>
            <a:r>
              <a:rPr lang="pt-BR" sz="2400" b="1" dirty="0"/>
              <a:t> </a:t>
            </a:r>
            <a:r>
              <a:rPr lang="pt-BR" sz="2400" dirty="0"/>
              <a:t>O regime regular do IBS e da CBS compreende todas as regras de incidência e de apuração previstas nesta Lei Complementar, incluindo aquelas aplicáveis aos regimes diferenciados e aos regimes específicos.</a:t>
            </a:r>
          </a:p>
          <a:p>
            <a:pPr marL="0" indent="0" fontAlgn="base">
              <a:buNone/>
            </a:pPr>
            <a:r>
              <a:rPr lang="pt-BR" dirty="0"/>
              <a:t>§ 3º </a:t>
            </a:r>
            <a:r>
              <a:rPr lang="pt-BR" b="1" dirty="0">
                <a:solidFill>
                  <a:srgbClr val="002060"/>
                </a:solidFill>
              </a:rPr>
              <a:t>Os optantes pelo Simples Nacional poderão exercer a opção de apurar e recolher o IBS e a CBS pelo regime regular</a:t>
            </a:r>
            <a:r>
              <a:rPr lang="pt-BR" dirty="0"/>
              <a:t>, </a:t>
            </a:r>
            <a:r>
              <a:rPr lang="pt-BR" sz="2400" dirty="0"/>
              <a:t>hipótese na qual o IBS e a CBS serão apurados e recolhidos conforme o disposto nesta Lei Complementar.</a:t>
            </a:r>
          </a:p>
          <a:p>
            <a:pPr marL="0" indent="0" fontAlgn="base">
              <a:buNone/>
            </a:pPr>
            <a:r>
              <a:rPr lang="pt-BR" b="1" u="sng" dirty="0">
                <a:solidFill>
                  <a:srgbClr val="002060"/>
                </a:solidFill>
              </a:rPr>
              <a:t>Características:</a:t>
            </a:r>
          </a:p>
          <a:p>
            <a:pPr fontAlgn="base"/>
            <a:r>
              <a:rPr lang="pt-BR" dirty="0"/>
              <a:t>Periodicidade semestral (janeiro[setembro] e julho[março])</a:t>
            </a:r>
          </a:p>
          <a:p>
            <a:pPr fontAlgn="base"/>
            <a:r>
              <a:rPr lang="pt-BR" dirty="0"/>
              <a:t>Irretratável</a:t>
            </a:r>
          </a:p>
          <a:p>
            <a:pPr fontAlgn="base"/>
            <a:r>
              <a:rPr lang="pt-BR" dirty="0"/>
              <a:t>Vedação de retorno (se houver ressarcimento)</a:t>
            </a:r>
          </a:p>
          <a:p>
            <a:pPr marL="0" indent="0" fontAlgn="base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3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 de Administração Tributária</a:t>
            </a:r>
          </a:p>
        </p:txBody>
      </p:sp>
      <p:pic>
        <p:nvPicPr>
          <p:cNvPr id="1028" name="Picture 4" descr="Módulo de Administração Tributá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9593"/>
            <a:ext cx="10515600" cy="38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7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15454" y="16180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Documentos Fiscais Eletrônicos, Eventos </a:t>
            </a:r>
            <a:br>
              <a:rPr lang="pt-BR" dirty="0"/>
            </a:br>
            <a:r>
              <a:rPr lang="pt-BR" dirty="0"/>
              <a:t>e Apuração</a:t>
            </a:r>
          </a:p>
        </p:txBody>
      </p:sp>
    </p:spTree>
    <p:extLst>
      <p:ext uri="{BB962C8B-B14F-4D97-AF65-F5344CB8AC3E}">
        <p14:creationId xmlns:p14="http://schemas.microsoft.com/office/powerpoint/2010/main" val="77737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BR" b="1" dirty="0" err="1"/>
              <a:t>DF-e</a:t>
            </a:r>
            <a:r>
              <a:rPr lang="pt-BR" b="1" dirty="0"/>
              <a:t> e Apuração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6EB99-4635-469F-37CD-909DD9D7582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pt-BR" dirty="0"/>
              <a:t>Art. 46.</a:t>
            </a:r>
            <a:r>
              <a:rPr lang="pt-BR" b="1" dirty="0"/>
              <a:t> </a:t>
            </a:r>
            <a:r>
              <a:rPr lang="pt-BR" dirty="0"/>
              <a:t>O Comitê Gestor do IBS e a RFB poderão, respectivamente, apresentar ao sujeito passivo apuração assistida do saldo do IBS e da CBS do período de apuração.</a:t>
            </a:r>
          </a:p>
          <a:p>
            <a:pPr marL="0" indent="0" fontAlgn="base">
              <a:buNone/>
            </a:pPr>
            <a:r>
              <a:rPr lang="pt-BR" dirty="0"/>
              <a:t>§ 1º </a:t>
            </a:r>
            <a:r>
              <a:rPr lang="pt-BR" b="1" dirty="0">
                <a:solidFill>
                  <a:srgbClr val="002060"/>
                </a:solidFill>
              </a:rPr>
              <a:t>O saldo da apuração </a:t>
            </a:r>
            <a:r>
              <a:rPr lang="pt-BR" dirty="0"/>
              <a:t>de que trata o </a:t>
            </a:r>
            <a:r>
              <a:rPr lang="pt-BR" i="1" dirty="0"/>
              <a:t>caput</a:t>
            </a:r>
            <a:r>
              <a:rPr lang="pt-BR" b="1" dirty="0"/>
              <a:t> </a:t>
            </a:r>
            <a:r>
              <a:rPr lang="pt-BR" dirty="0"/>
              <a:t>deste artigo será calculado nos termos do </a:t>
            </a:r>
            <a:r>
              <a:rPr lang="pt-BR" i="1" dirty="0"/>
              <a:t>caput</a:t>
            </a:r>
            <a:r>
              <a:rPr lang="pt-BR" b="1" dirty="0"/>
              <a:t> </a:t>
            </a:r>
            <a:r>
              <a:rPr lang="pt-BR" dirty="0"/>
              <a:t>do art. 45 desta Lei Complementar e </a:t>
            </a:r>
            <a:r>
              <a:rPr lang="pt-BR" b="1" dirty="0">
                <a:solidFill>
                  <a:srgbClr val="002060"/>
                </a:solidFill>
              </a:rPr>
              <a:t>terá por base</a:t>
            </a:r>
            <a:r>
              <a:rPr lang="pt-BR" dirty="0"/>
              <a:t>:</a:t>
            </a:r>
          </a:p>
          <a:p>
            <a:pPr marL="0" indent="0" fontAlgn="base">
              <a:buNone/>
            </a:pPr>
            <a:r>
              <a:rPr lang="pt-BR" dirty="0"/>
              <a:t>I - </a:t>
            </a:r>
            <a:r>
              <a:rPr lang="pt-BR" b="1" dirty="0">
                <a:solidFill>
                  <a:srgbClr val="002060"/>
                </a:solidFill>
                <a:highlight>
                  <a:srgbClr val="C0C0C0"/>
                </a:highlight>
              </a:rPr>
              <a:t>documentos fiscais eletrônicos</a:t>
            </a:r>
            <a:r>
              <a:rPr lang="pt-BR" dirty="0"/>
              <a:t>;</a:t>
            </a:r>
          </a:p>
          <a:p>
            <a:pPr marL="0" indent="0" fontAlgn="base">
              <a:buNone/>
            </a:pPr>
            <a:r>
              <a:rPr lang="pt-BR" dirty="0"/>
              <a:t>II - informações relativas à extinção dos débitos do IBS e da CBS por quaisquer das modalidades previstas no art. 27 desta Lei Complementar; e</a:t>
            </a:r>
          </a:p>
          <a:p>
            <a:pPr marL="0" indent="0" fontAlgn="base">
              <a:buNone/>
            </a:pPr>
            <a:r>
              <a:rPr lang="pt-BR" dirty="0"/>
              <a:t>III - </a:t>
            </a:r>
            <a:r>
              <a:rPr lang="pt-BR" b="1" dirty="0">
                <a:solidFill>
                  <a:srgbClr val="002060"/>
                </a:solidFill>
                <a:highlight>
                  <a:srgbClr val="C0C0C0"/>
                </a:highlight>
              </a:rPr>
              <a:t>outras informações prestadas pelo contribuinte ou a ele relativas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68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BR" b="1" dirty="0"/>
              <a:t>Pilar da Reforma Tributaria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6EB99-4635-469F-37CD-909DD9D7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002060"/>
                </a:solidFill>
              </a:rPr>
              <a:t>Art. 60. O sujeito passivo do IBS e da CBS</a:t>
            </a:r>
            <a:r>
              <a:rPr lang="pt-BR" dirty="0"/>
              <a:t>, ao realizar operações com bens ou com serviços, inclusive exportações, e importações, deverá </a:t>
            </a:r>
            <a:r>
              <a:rPr lang="pt-BR" b="1" dirty="0">
                <a:solidFill>
                  <a:srgbClr val="002060"/>
                </a:solidFill>
              </a:rPr>
              <a:t>emitir documento fiscal eletrônico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>
                <a:ea typeface="Calibri"/>
                <a:cs typeface="Calibri"/>
              </a:rPr>
              <a:t>§ 1º As informações prestadas pelo sujeito passivo nos termos deste artigo possuem </a:t>
            </a:r>
            <a:r>
              <a:rPr lang="pt-BR" b="1" dirty="0">
                <a:solidFill>
                  <a:srgbClr val="002060"/>
                </a:solidFill>
                <a:ea typeface="Calibri"/>
                <a:cs typeface="Calibri"/>
              </a:rPr>
              <a:t>caráter declaratório e constituem confissão do valor devido de IBS e de CBS consignados no documento fiscal</a:t>
            </a:r>
            <a:r>
              <a:rPr lang="pt-BR" dirty="0">
                <a:ea typeface="Calibri"/>
                <a:cs typeface="Calibri"/>
              </a:rPr>
              <a:t>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55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BR" b="1" dirty="0" err="1"/>
              <a:t>DF-e</a:t>
            </a:r>
            <a:r>
              <a:rPr lang="pt-BR" b="1" dirty="0"/>
              <a:t> e Apuração</a:t>
            </a: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5424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Agrupar 4"/>
          <p:cNvGrpSpPr/>
          <p:nvPr/>
        </p:nvGrpSpPr>
        <p:grpSpPr>
          <a:xfrm>
            <a:off x="2521009" y="3785787"/>
            <a:ext cx="1315511" cy="1135336"/>
            <a:chOff x="5149016" y="275222"/>
            <a:chExt cx="1223813" cy="122381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Elipse 5"/>
            <p:cNvSpPr/>
            <p:nvPr/>
          </p:nvSpPr>
          <p:spPr>
            <a:xfrm>
              <a:off x="5149016" y="275222"/>
              <a:ext cx="1223813" cy="122381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Elipse 4"/>
            <p:cNvSpPr txBox="1"/>
            <p:nvPr/>
          </p:nvSpPr>
          <p:spPr>
            <a:xfrm>
              <a:off x="5328239" y="454445"/>
              <a:ext cx="865367" cy="8653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 err="1"/>
                <a:t>Recolhi-mento</a:t>
              </a:r>
              <a:endParaRPr lang="pt-BR" sz="2000" kern="1200" dirty="0"/>
            </a:p>
          </p:txBody>
        </p:sp>
      </p:grpSp>
      <p:sp>
        <p:nvSpPr>
          <p:cNvPr id="8" name="Seta para Baixo 7"/>
          <p:cNvSpPr/>
          <p:nvPr/>
        </p:nvSpPr>
        <p:spPr>
          <a:xfrm rot="18531590">
            <a:off x="4000358" y="4470725"/>
            <a:ext cx="679896" cy="1192490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17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BR" b="1" dirty="0"/>
              <a:t>Documentos Fiscais eletrônicos - </a:t>
            </a:r>
            <a:r>
              <a:rPr lang="pt-BR" b="1" dirty="0" err="1"/>
              <a:t>DF-e</a:t>
            </a:r>
            <a:endParaRPr lang="pt-BR" b="1" dirty="0"/>
          </a:p>
        </p:txBody>
      </p:sp>
      <p:pic>
        <p:nvPicPr>
          <p:cNvPr id="5" name="Espaço Reservado para Conteúdo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E604DB5-50BD-681E-1967-A69FCEC38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936" y="1795743"/>
            <a:ext cx="5836999" cy="4351338"/>
          </a:xfrm>
          <a:prstGeom prst="rect">
            <a:avLst/>
          </a:prstGeom>
        </p:spPr>
      </p:pic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B91BDB0E-4556-3354-44D3-D95F06673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936" y="2634496"/>
            <a:ext cx="1786864" cy="17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BR" b="1" dirty="0" err="1"/>
              <a:t>DF-e</a:t>
            </a:r>
            <a:r>
              <a:rPr lang="pt-BR" b="1" dirty="0"/>
              <a:t> Eventos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6EB99-4635-469F-37CD-909DD9D7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Foram “</a:t>
            </a:r>
            <a:r>
              <a:rPr lang="pt-BR" b="1" dirty="0">
                <a:solidFill>
                  <a:srgbClr val="002060"/>
                </a:solidFill>
              </a:rPr>
              <a:t>turbinados</a:t>
            </a:r>
            <a:r>
              <a:rPr lang="pt-BR" dirty="0"/>
              <a:t>”;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02060"/>
                </a:solidFill>
              </a:rPr>
              <a:t>Integram as obrigações acessórias do IBS e da CBS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Importante para correta apuração.</a:t>
            </a:r>
          </a:p>
        </p:txBody>
      </p:sp>
    </p:spTree>
    <p:extLst>
      <p:ext uri="{BB962C8B-B14F-4D97-AF65-F5344CB8AC3E}">
        <p14:creationId xmlns:p14="http://schemas.microsoft.com/office/powerpoint/2010/main" val="279067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Obrigações Acessórias</a:t>
            </a:r>
          </a:p>
          <a:p>
            <a:r>
              <a:rPr lang="pt-BR" dirty="0"/>
              <a:t>Cadastro</a:t>
            </a:r>
          </a:p>
          <a:p>
            <a:r>
              <a:rPr lang="pt-BR" dirty="0"/>
              <a:t>Apuração e Documentos Fiscais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71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BR" b="1" dirty="0"/>
              <a:t>Notas de Ajustes</a:t>
            </a:r>
          </a:p>
        </p:txBody>
      </p:sp>
      <p:graphicFrame>
        <p:nvGraphicFramePr>
          <p:cNvPr id="2" name="Espaço Reservado para Conteúdo 4">
            <a:extLst>
              <a:ext uri="{FF2B5EF4-FFF2-40B4-BE49-F238E27FC236}">
                <a16:creationId xmlns:a16="http://schemas.microsoft.com/office/drawing/2014/main" id="{A8184ADA-DA29-D40F-9FB8-65CF02F9C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261304"/>
              </p:ext>
            </p:extLst>
          </p:nvPr>
        </p:nvGraphicFramePr>
        <p:xfrm>
          <a:off x="838200" y="1825625"/>
          <a:ext cx="3907118" cy="289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485325D-AE07-2283-44C4-B4952AB99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165216"/>
              </p:ext>
            </p:extLst>
          </p:nvPr>
        </p:nvGraphicFramePr>
        <p:xfrm>
          <a:off x="479612" y="4889500"/>
          <a:ext cx="4116294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Espaço Reservado para Conteúdo 4">
            <a:extLst>
              <a:ext uri="{FF2B5EF4-FFF2-40B4-BE49-F238E27FC236}">
                <a16:creationId xmlns:a16="http://schemas.microsoft.com/office/drawing/2014/main" id="{5713E38E-DC27-2C92-FE2A-C310222FC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260384"/>
              </p:ext>
            </p:extLst>
          </p:nvPr>
        </p:nvGraphicFramePr>
        <p:xfrm>
          <a:off x="4669119" y="4889500"/>
          <a:ext cx="3698594" cy="106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33A52D0-91C0-1BF2-F971-AD967FA38ABB}"/>
              </a:ext>
            </a:extLst>
          </p:cNvPr>
          <p:cNvSpPr txBox="1">
            <a:spLocks/>
          </p:cNvSpPr>
          <p:nvPr/>
        </p:nvSpPr>
        <p:spPr>
          <a:xfrm>
            <a:off x="5074023" y="1476188"/>
            <a:ext cx="6878917" cy="2976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2060"/>
                </a:solidFill>
              </a:rPr>
              <a:t>Ajuste SINIEF nº 49/2025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Estabelece procedimentos para emissão de </a:t>
            </a:r>
            <a:r>
              <a:rPr lang="pt-BR" dirty="0" err="1"/>
              <a:t>DF-e</a:t>
            </a:r>
            <a:r>
              <a:rPr lang="pt-BR" dirty="0"/>
              <a:t> em:</a:t>
            </a:r>
          </a:p>
          <a:p>
            <a:r>
              <a:rPr lang="pt-BR" dirty="0"/>
              <a:t>Venda para entrega futura;</a:t>
            </a:r>
          </a:p>
          <a:p>
            <a:r>
              <a:rPr lang="pt-BR" dirty="0"/>
              <a:t>Perda no estoque;</a:t>
            </a:r>
          </a:p>
          <a:p>
            <a:r>
              <a:rPr lang="pt-BR" dirty="0"/>
              <a:t>Redução de valores ou quantidades;</a:t>
            </a:r>
          </a:p>
          <a:p>
            <a:r>
              <a:rPr lang="pt-BR" dirty="0"/>
              <a:t>Retorno por recusa, total ou parcial, na entrega.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0524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DF-e</a:t>
            </a:r>
            <a:r>
              <a:rPr lang="pt-BR" dirty="0"/>
              <a:t> e Apuração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06762C7-DC11-4DA2-963E-D9012C96A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407265"/>
              </p:ext>
            </p:extLst>
          </p:nvPr>
        </p:nvGraphicFramePr>
        <p:xfrm>
          <a:off x="838200" y="1825625"/>
          <a:ext cx="105155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6278062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776509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79407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Modelo ICMS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Modelo IBS/CBS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19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Classificação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CFOP / CST / CSOSN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cClassTrib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371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Documento Base da Apuração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DF-e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Eventos em </a:t>
                      </a:r>
                      <a:r>
                        <a:rPr lang="pt-BR" dirty="0" err="1"/>
                        <a:t>DF-e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Informativos e secundários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Cruciais – afetam a apuração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59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Reconhecimento do Crédito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Entrada física estabelecimento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Extinção</a:t>
                      </a:r>
                      <a:r>
                        <a:rPr lang="pt-BR" baseline="0" dirty="0"/>
                        <a:t> do débito do fornecedor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24534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4824E10-74DB-E313-079C-8EF2807EA19C}"/>
              </a:ext>
            </a:extLst>
          </p:cNvPr>
          <p:cNvSpPr txBox="1"/>
          <p:nvPr/>
        </p:nvSpPr>
        <p:spPr>
          <a:xfrm>
            <a:off x="3215341" y="4157239"/>
            <a:ext cx="6430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🚨ATENÇÃO AO CORRETO PREENCHIMENTO DO DF-E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95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prático: momento do fato gerador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B063B522-56AB-AB6E-AFA9-9AAF80992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55876"/>
              </p:ext>
            </p:extLst>
          </p:nvPr>
        </p:nvGraphicFramePr>
        <p:xfrm>
          <a:off x="838200" y="1741955"/>
          <a:ext cx="10786034" cy="1700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65">
                  <a:extLst>
                    <a:ext uri="{9D8B030D-6E8A-4147-A177-3AD203B41FA5}">
                      <a16:colId xmlns:a16="http://schemas.microsoft.com/office/drawing/2014/main" val="521269455"/>
                    </a:ext>
                  </a:extLst>
                </a:gridCol>
                <a:gridCol w="2884115">
                  <a:extLst>
                    <a:ext uri="{9D8B030D-6E8A-4147-A177-3AD203B41FA5}">
                      <a16:colId xmlns:a16="http://schemas.microsoft.com/office/drawing/2014/main" val="369176096"/>
                    </a:ext>
                  </a:extLst>
                </a:gridCol>
                <a:gridCol w="5755854">
                  <a:extLst>
                    <a:ext uri="{9D8B030D-6E8A-4147-A177-3AD203B41FA5}">
                      <a16:colId xmlns:a16="http://schemas.microsoft.com/office/drawing/2014/main" val="1873658743"/>
                    </a:ext>
                  </a:extLst>
                </a:gridCol>
              </a:tblGrid>
              <a:tr h="562785">
                <a:tc>
                  <a:txBody>
                    <a:bodyPr/>
                    <a:lstStyle/>
                    <a:p>
                      <a:r>
                        <a:rPr lang="pt-BR" dirty="0"/>
                        <a:t>Momento do Fato Gerador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IBS/CBS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09814"/>
                  </a:ext>
                </a:extLst>
              </a:tr>
              <a:tr h="1060013">
                <a:tc>
                  <a:txBody>
                    <a:bodyPr/>
                    <a:lstStyle/>
                    <a:p>
                      <a:r>
                        <a:rPr lang="pt-BR" dirty="0"/>
                        <a:t>Regra Geral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Saída da mercadoria do estabelecimento (art. 12, I da LC 87/96)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002060"/>
                          </a:solidFill>
                        </a:rPr>
                        <a:t>Fornecimento</a:t>
                      </a:r>
                      <a:r>
                        <a:rPr lang="pt-BR" dirty="0"/>
                        <a:t> nas operações com bens ou serviços (art. 10)</a:t>
                      </a:r>
                    </a:p>
                    <a:p>
                      <a:endParaRPr lang="pt-BR" dirty="0"/>
                    </a:p>
                    <a:p>
                      <a:r>
                        <a:rPr lang="pt-BR" b="1" dirty="0">
                          <a:solidFill>
                            <a:srgbClr val="002060"/>
                          </a:solidFill>
                        </a:rPr>
                        <a:t>Fornecimento</a:t>
                      </a:r>
                      <a:r>
                        <a:rPr lang="pt-BR" dirty="0"/>
                        <a:t> = entrega ou disponibilização (art. 3º, II,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97191"/>
                  </a:ext>
                </a:extLst>
              </a:tr>
            </a:tbl>
          </a:graphicData>
        </a:graphic>
      </p:graphicFrame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D32B34D6-B965-95F2-31A2-1002DD0C2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641761"/>
            <a:ext cx="5581359" cy="1386452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A3E259C-0248-3EFA-4B0A-4A3CE6CCBE09}"/>
              </a:ext>
            </a:extLst>
          </p:cNvPr>
          <p:cNvSpPr txBox="1">
            <a:spLocks/>
          </p:cNvSpPr>
          <p:nvPr/>
        </p:nvSpPr>
        <p:spPr>
          <a:xfrm>
            <a:off x="838200" y="5393121"/>
            <a:ext cx="8210550" cy="8187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rgbClr val="002060"/>
                </a:solidFill>
              </a:rPr>
              <a:t>Novo evento</a:t>
            </a:r>
            <a:r>
              <a:rPr lang="pt-BR" dirty="0"/>
              <a:t>: Atualização da Data de Previsão de Entrega </a:t>
            </a:r>
          </a:p>
        </p:txBody>
      </p:sp>
    </p:spTree>
    <p:extLst>
      <p:ext uri="{BB962C8B-B14F-4D97-AF65-F5344CB8AC3E}">
        <p14:creationId xmlns:p14="http://schemas.microsoft.com/office/powerpoint/2010/main" val="1784635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Evento: Solicitação de Apropriação de Crédito para bens e serviços que dependem de atividade do adquirente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44C35-DFAA-EFB1-18E0-0306A776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2675" cy="3088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Tratamento padrão da Apuração Assistida:</a:t>
            </a:r>
          </a:p>
          <a:p>
            <a:r>
              <a:rPr lang="pt-BR" sz="2000" dirty="0"/>
              <a:t>Não apropriação do crédito;</a:t>
            </a:r>
          </a:p>
          <a:p>
            <a:pPr marL="0" indent="0">
              <a:buNone/>
            </a:pPr>
            <a:r>
              <a:rPr lang="pt-BR" sz="2000" dirty="0"/>
              <a:t>Exceção:</a:t>
            </a:r>
          </a:p>
          <a:p>
            <a:r>
              <a:rPr lang="pt-BR" sz="2000" dirty="0"/>
              <a:t>Contribuintes que usem os bens e serviços para comercialização ou fabricação de bens a serem comercializados;</a:t>
            </a:r>
          </a:p>
          <a:p>
            <a:pPr marL="0" indent="0">
              <a:buNone/>
            </a:pPr>
            <a:endParaRPr lang="pt-BR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2060"/>
                </a:solidFill>
              </a:rPr>
              <a:t>&gt;&gt; Contribuinte utilizará o evento quando não reconhecido o crédito automaticamente pelo sistema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9A44C35-DFAA-EFB1-18E0-0306A77686F2}"/>
              </a:ext>
            </a:extLst>
          </p:cNvPr>
          <p:cNvSpPr txBox="1">
            <a:spLocks/>
          </p:cNvSpPr>
          <p:nvPr/>
        </p:nvSpPr>
        <p:spPr>
          <a:xfrm>
            <a:off x="8369300" y="1825624"/>
            <a:ext cx="3578255" cy="1838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100" b="1" dirty="0">
                <a:solidFill>
                  <a:srgbClr val="002060"/>
                </a:solidFill>
              </a:rPr>
              <a:t>Art. 57. Consideram-se de uso ou consumo pessoal: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100" dirty="0"/>
              <a:t>I - os seguintes bens e serviços: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100" b="1" dirty="0">
                <a:solidFill>
                  <a:srgbClr val="002060"/>
                </a:solidFill>
              </a:rPr>
              <a:t>a) joias, pedras e metais preciosos</a:t>
            </a:r>
            <a:r>
              <a:rPr lang="pt-BR" sz="1100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100" dirty="0"/>
              <a:t>(...)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pt-BR" sz="1100" dirty="0"/>
              <a:t>§ 3º </a:t>
            </a:r>
            <a:r>
              <a:rPr lang="pt-BR" sz="1100" b="1" dirty="0">
                <a:solidFill>
                  <a:srgbClr val="002060"/>
                </a:solidFill>
              </a:rPr>
              <a:t>Não se consideram</a:t>
            </a:r>
            <a:r>
              <a:rPr lang="pt-BR" sz="1100" dirty="0"/>
              <a:t> bens e serviços de uso ou consumo pessoal aqueles utilizados preponderantemente na atividade econômica do contribuinte, de acordo com os seguintes critérios: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pt-BR" sz="1100" dirty="0"/>
              <a:t>I - os bens previstos nas alíneas “a” a “d” do inciso I do </a:t>
            </a:r>
            <a:r>
              <a:rPr lang="pt-BR" sz="1100" i="1" dirty="0"/>
              <a:t>caput</a:t>
            </a:r>
            <a:r>
              <a:rPr lang="pt-BR" sz="1100" b="1" dirty="0"/>
              <a:t> </a:t>
            </a:r>
            <a:r>
              <a:rPr lang="pt-BR" sz="1100" dirty="0"/>
              <a:t>deste artigo </a:t>
            </a:r>
            <a:r>
              <a:rPr lang="pt-BR" sz="1100" b="1" dirty="0">
                <a:solidFill>
                  <a:srgbClr val="002060"/>
                </a:solidFill>
              </a:rPr>
              <a:t>que sejam comercializados ou utilizados para a fabricação de bens a serem comercializados</a:t>
            </a:r>
            <a:r>
              <a:rPr lang="pt-BR" sz="1100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3467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Evento: destinação de item para consumo 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44C35-DFAA-EFB1-18E0-0306A776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t-BR" dirty="0"/>
              <a:t>Para efetuar estorno de créditos já apropriados ou passíveis de apropriação;</a:t>
            </a:r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9A44C35-DFAA-EFB1-18E0-0306A77686F2}"/>
              </a:ext>
            </a:extLst>
          </p:cNvPr>
          <p:cNvSpPr txBox="1">
            <a:spLocks/>
          </p:cNvSpPr>
          <p:nvPr/>
        </p:nvSpPr>
        <p:spPr>
          <a:xfrm>
            <a:off x="3238500" y="5344091"/>
            <a:ext cx="5473700" cy="8916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100" b="1" dirty="0">
                <a:solidFill>
                  <a:srgbClr val="002060"/>
                </a:solidFill>
              </a:rPr>
              <a:t>Art. 57. Consideram-se de uso ou consumo pessoal:</a:t>
            </a:r>
          </a:p>
          <a:p>
            <a:pPr marL="0" indent="0">
              <a:buNone/>
            </a:pPr>
            <a:r>
              <a:rPr lang="pt-BR" sz="1100" dirty="0"/>
              <a:t>II - os bens e serviços adquiridos pelo contribuinte e fornecidos de forma não onerosa ou a valor inferior ao de mercado para: </a:t>
            </a:r>
            <a:br>
              <a:rPr lang="pt-BR" sz="1100" dirty="0"/>
            </a:br>
            <a:r>
              <a:rPr lang="pt-BR" sz="1100" dirty="0"/>
              <a:t>(...)</a:t>
            </a:r>
          </a:p>
          <a:p>
            <a:pPr marL="0" indent="0">
              <a:buNone/>
            </a:pPr>
            <a:r>
              <a:rPr lang="pt-BR" sz="1000" dirty="0"/>
              <a:t>c) os empregados do contribuinte;</a:t>
            </a:r>
          </a:p>
          <a:p>
            <a:pPr marL="0" indent="0">
              <a:buNone/>
            </a:pPr>
            <a:endParaRPr lang="pt-BR" sz="1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F757483-2BE4-2D8C-992A-6BC2C421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558246"/>
            <a:ext cx="9382194" cy="280989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0502C7C-4DBE-375C-827F-06204505F29B}"/>
              </a:ext>
            </a:extLst>
          </p:cNvPr>
          <p:cNvSpPr/>
          <p:nvPr/>
        </p:nvSpPr>
        <p:spPr>
          <a:xfrm>
            <a:off x="440409" y="3702051"/>
            <a:ext cx="9779986" cy="70485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487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Obrigatoriedade de registro dos campos do IBS/CBS nos </a:t>
            </a:r>
            <a:r>
              <a:rPr lang="pt-BR" dirty="0" err="1"/>
              <a:t>DF-e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F3F93D-394E-B7BF-6E01-1C075083ECD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Art. 3º </a:t>
            </a:r>
            <a:r>
              <a:rPr lang="pt-BR" sz="2400" b="1" dirty="0">
                <a:solidFill>
                  <a:srgbClr val="002060"/>
                </a:solidFill>
              </a:rPr>
              <a:t>Até o primeiro dia do quarto mês subsequente ao da publicação da parte comum dos regulamentos do IBS e da CBS</a:t>
            </a:r>
            <a:r>
              <a:rPr lang="pt-BR" sz="2400" dirty="0"/>
              <a:t>:</a:t>
            </a:r>
          </a:p>
          <a:p>
            <a:pPr marL="0" indent="0">
              <a:buNone/>
            </a:pPr>
            <a:r>
              <a:rPr lang="pt-BR" sz="2400" dirty="0"/>
              <a:t>I - </a:t>
            </a:r>
            <a:r>
              <a:rPr lang="pt-BR" sz="2400" b="1" dirty="0">
                <a:solidFill>
                  <a:srgbClr val="002060"/>
                </a:solidFill>
              </a:rPr>
              <a:t>não haverá aplicação de penalidades pela falta de registro dos campos do IBS e da CBS </a:t>
            </a:r>
            <a:r>
              <a:rPr lang="pt-BR" sz="2400" dirty="0"/>
              <a:t>nos documentos fiscais a que se refere o art. 2º, §§ 1º e 2º; e (Inciso alterado conforme retificação realizada no DOU de 24/12/2025).</a:t>
            </a:r>
          </a:p>
          <a:p>
            <a:pPr marL="0" indent="0">
              <a:buNone/>
            </a:pPr>
            <a:r>
              <a:rPr lang="pt-BR" sz="2400" dirty="0"/>
              <a:t>II - </a:t>
            </a:r>
            <a:r>
              <a:rPr lang="pt-BR" sz="2400" b="1" dirty="0">
                <a:solidFill>
                  <a:srgbClr val="002060"/>
                </a:solidFill>
              </a:rPr>
              <a:t>será considerado atendido o requisito para a dispensa do recolhimento do IBS e da CBS</a:t>
            </a:r>
            <a:r>
              <a:rPr lang="pt-BR" sz="2400" dirty="0"/>
              <a:t>, previsto no art. 348, § 1º, da Lei Complementar nº 214, de 16 de janeiro de 2025.</a:t>
            </a:r>
          </a:p>
          <a:p>
            <a:pPr marL="0" indent="0">
              <a:buNone/>
            </a:pPr>
            <a:r>
              <a:rPr lang="pt-BR" sz="2400" dirty="0"/>
              <a:t>Parágrafo único. Sem prejuízo do disposto no caput, </a:t>
            </a:r>
            <a:r>
              <a:rPr lang="pt-BR" sz="2400" b="1" dirty="0">
                <a:solidFill>
                  <a:srgbClr val="002060"/>
                </a:solidFill>
              </a:rPr>
              <a:t>a apuração do IBS e da CBS no ano de 2026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002060"/>
                </a:solidFill>
              </a:rPr>
              <a:t>será realizada em caráter meramente informativo</a:t>
            </a:r>
            <a:r>
              <a:rPr lang="pt-BR" sz="2400" dirty="0"/>
              <a:t>, sem efeitos tributários, desde que cumpridas as obrigações acessórias previstas na legislação.</a:t>
            </a:r>
          </a:p>
        </p:txBody>
      </p:sp>
    </p:spTree>
    <p:extLst>
      <p:ext uri="{BB962C8B-B14F-4D97-AF65-F5344CB8AC3E}">
        <p14:creationId xmlns:p14="http://schemas.microsoft.com/office/powerpoint/2010/main" val="279417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F3F93D-394E-B7BF-6E01-1C075083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LC 214/25</a:t>
            </a:r>
          </a:p>
          <a:p>
            <a:r>
              <a:rPr lang="pt-BR" dirty="0"/>
              <a:t>LC 227/26</a:t>
            </a:r>
          </a:p>
          <a:p>
            <a:r>
              <a:rPr lang="pt-BR" dirty="0"/>
              <a:t>Cartilha Apuração do IBS – V.1: </a:t>
            </a:r>
            <a:r>
              <a:rPr lang="pt-BR" dirty="0">
                <a:hlinkClick r:id="rId2"/>
              </a:rPr>
              <a:t>https://www.cgibs.gov.br/cartilha-orientativa-para-emissao-da-nf-e-do-ibs-volume-1</a:t>
            </a:r>
            <a:endParaRPr lang="pt-BR" dirty="0"/>
          </a:p>
          <a:p>
            <a:r>
              <a:rPr lang="pt-BR" dirty="0"/>
              <a:t>Cartilha Apuração do IBS – V.2: </a:t>
            </a:r>
            <a:r>
              <a:rPr lang="pt-BR" dirty="0">
                <a:hlinkClick r:id="rId3"/>
              </a:rPr>
              <a:t>https://www.cgibs.gov.br/cartilha-orientativa-para-emissao-da-nf-e-do-ibs-volume-2-6977b9d25ade8</a:t>
            </a:r>
            <a:endParaRPr lang="pt-BR" dirty="0"/>
          </a:p>
          <a:p>
            <a:r>
              <a:rPr lang="pt-BR" dirty="0"/>
              <a:t>Ato Conjunto RFB/CGIBS nº 1: </a:t>
            </a:r>
            <a:r>
              <a:rPr lang="pt-BR" dirty="0">
                <a:hlinkClick r:id="rId4"/>
              </a:rPr>
              <a:t>https://normasinternet2.receita.fazenda.gov.br/#/consulta/externa/148477</a:t>
            </a:r>
            <a:endParaRPr lang="pt-BR" dirty="0"/>
          </a:p>
          <a:p>
            <a:r>
              <a:rPr lang="pt-BR" dirty="0"/>
              <a:t>AJ 49/2025: https://www.confaz.fazenda.gov.br/legislacao/ajustes/2025/AJ049_25</a:t>
            </a:r>
          </a:p>
        </p:txBody>
      </p:sp>
    </p:spTree>
    <p:extLst>
      <p:ext uri="{BB962C8B-B14F-4D97-AF65-F5344CB8AC3E}">
        <p14:creationId xmlns:p14="http://schemas.microsoft.com/office/powerpoint/2010/main" val="253505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Obrigações Acessórias</a:t>
            </a:r>
          </a:p>
        </p:txBody>
      </p:sp>
    </p:spTree>
    <p:extLst>
      <p:ext uri="{BB962C8B-B14F-4D97-AF65-F5344CB8AC3E}">
        <p14:creationId xmlns:p14="http://schemas.microsoft.com/office/powerpoint/2010/main" val="22588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Obrigações Acessórias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409351"/>
            <a:ext cx="10327547" cy="43203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300" b="1" dirty="0"/>
              <a:t>LC 227/26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Art. 2º Os Estados, o Distrito Federal e os Municípios exercerão, de forma integrada, exclusivamente por meio do CGIBS, as seguintes competências administrativas relativas ao IBS:</a:t>
            </a:r>
          </a:p>
          <a:p>
            <a:pPr marL="0" indent="0" algn="just">
              <a:buNone/>
            </a:pPr>
            <a:r>
              <a:rPr lang="pt-BR" b="1" dirty="0"/>
              <a:t>I - editar regulamento único e uniformizar a interpretação e a aplicação da legislação do imposto</a:t>
            </a:r>
          </a:p>
          <a:p>
            <a:pPr marL="0" indent="0" algn="just">
              <a:buNone/>
            </a:pPr>
            <a:r>
              <a:rPr lang="pt-BR" b="1" dirty="0"/>
              <a:t>§ 8º Cabe exclusivamente ao CGIBS a criação de obrigações acessórias relativas ao IBS.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953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Cadastro</a:t>
            </a:r>
          </a:p>
        </p:txBody>
      </p:sp>
    </p:spTree>
    <p:extLst>
      <p:ext uri="{BB962C8B-B14F-4D97-AF65-F5344CB8AC3E}">
        <p14:creationId xmlns:p14="http://schemas.microsoft.com/office/powerpoint/2010/main" val="330160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Sujeição Passiva – Quem é contribuinte?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560353"/>
            <a:ext cx="10327547" cy="432033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pt-BR" dirty="0"/>
              <a:t>Art. 21.</a:t>
            </a:r>
            <a:r>
              <a:rPr lang="pt-BR" b="1" dirty="0"/>
              <a:t> </a:t>
            </a:r>
            <a:r>
              <a:rPr lang="pt-BR" b="1" dirty="0">
                <a:solidFill>
                  <a:srgbClr val="002060"/>
                </a:solidFill>
              </a:rPr>
              <a:t>É contribuinte</a:t>
            </a:r>
            <a:r>
              <a:rPr lang="pt-BR" dirty="0"/>
              <a:t> do IBS e da CBS:</a:t>
            </a:r>
          </a:p>
          <a:p>
            <a:pPr marL="0" indent="0" fontAlgn="base">
              <a:buNone/>
            </a:pPr>
            <a:r>
              <a:rPr lang="pt-BR" dirty="0"/>
              <a:t>I - o </a:t>
            </a:r>
            <a:r>
              <a:rPr lang="pt-BR" b="1" dirty="0">
                <a:solidFill>
                  <a:srgbClr val="002060"/>
                </a:solidFill>
              </a:rPr>
              <a:t>fornecedor</a:t>
            </a:r>
            <a:r>
              <a:rPr lang="pt-BR" dirty="0"/>
              <a:t> que realizar operações:</a:t>
            </a:r>
          </a:p>
          <a:p>
            <a:pPr marL="457200" lvl="1" indent="0" fontAlgn="base">
              <a:buNone/>
            </a:pPr>
            <a:r>
              <a:rPr lang="pt-BR" dirty="0"/>
              <a:t>a) no desenvolvimento de atividade econômica;</a:t>
            </a:r>
          </a:p>
          <a:p>
            <a:pPr marL="457200" lvl="1" indent="0" fontAlgn="base">
              <a:buNone/>
            </a:pPr>
            <a:r>
              <a:rPr lang="pt-BR" dirty="0"/>
              <a:t>b) </a:t>
            </a:r>
            <a:r>
              <a:rPr lang="pt-BR" b="1" dirty="0">
                <a:solidFill>
                  <a:srgbClr val="002060"/>
                </a:solidFill>
              </a:rPr>
              <a:t>de modo habitual</a:t>
            </a:r>
            <a:r>
              <a:rPr lang="pt-BR" dirty="0"/>
              <a:t> ou em volume que caracterize atividade econômica; ou</a:t>
            </a:r>
          </a:p>
          <a:p>
            <a:pPr marL="457200" lvl="1" indent="0" fontAlgn="base">
              <a:buNone/>
            </a:pPr>
            <a:r>
              <a:rPr lang="pt-BR" dirty="0"/>
              <a:t>c) de forma profissional, ainda que a profissão não seja regulamentada;</a:t>
            </a:r>
          </a:p>
          <a:p>
            <a:pPr marL="0" indent="0" fontAlgn="base">
              <a:buNone/>
            </a:pPr>
            <a:r>
              <a:rPr lang="pt-BR" dirty="0"/>
              <a:t>II - o adquirente, ainda que não enquadrado no inciso I deste </a:t>
            </a:r>
            <a:r>
              <a:rPr lang="pt-BR" i="1" dirty="0"/>
              <a:t>caput</a:t>
            </a:r>
            <a:r>
              <a:rPr lang="pt-BR" b="1" dirty="0"/>
              <a:t>,</a:t>
            </a:r>
            <a:r>
              <a:rPr lang="pt-BR" dirty="0"/>
              <a:t> na aquisição de bem:</a:t>
            </a:r>
          </a:p>
          <a:p>
            <a:pPr marL="457200" lvl="1" indent="0" fontAlgn="base">
              <a:buNone/>
            </a:pPr>
            <a:r>
              <a:rPr lang="pt-BR" dirty="0"/>
              <a:t>a) apreendido ou abandonado, em licitação promovida pelo poder público; ou</a:t>
            </a:r>
          </a:p>
          <a:p>
            <a:pPr marL="457200" lvl="1" indent="0" fontAlgn="base">
              <a:buNone/>
            </a:pPr>
            <a:r>
              <a:rPr lang="pt-BR" dirty="0"/>
              <a:t>b) em leilão judicial;</a:t>
            </a:r>
          </a:p>
          <a:p>
            <a:pPr marL="0" indent="0" fontAlgn="base">
              <a:buNone/>
            </a:pPr>
            <a:r>
              <a:rPr lang="pt-BR" dirty="0"/>
              <a:t>III - o importador;</a:t>
            </a:r>
          </a:p>
          <a:p>
            <a:pPr marL="0" indent="0" fontAlgn="base">
              <a:buNone/>
            </a:pPr>
            <a:r>
              <a:rPr lang="pt-BR" dirty="0"/>
              <a:t>IV - aquele previsto expressamente em outras hipóteses nesta Lei Complementar.</a:t>
            </a:r>
          </a:p>
          <a:p>
            <a:pPr marL="0" indent="0" fontAlgn="base">
              <a:buNone/>
            </a:pPr>
            <a:r>
              <a:rPr lang="pt-BR" dirty="0"/>
              <a:t>§ 1º O contribuinte de que trata o </a:t>
            </a:r>
            <a:r>
              <a:rPr lang="pt-BR" i="1" dirty="0"/>
              <a:t>caput</a:t>
            </a:r>
            <a:r>
              <a:rPr lang="pt-BR" b="1" dirty="0"/>
              <a:t> </a:t>
            </a:r>
            <a:r>
              <a:rPr lang="pt-BR" dirty="0"/>
              <a:t>deste artigo </a:t>
            </a:r>
            <a:r>
              <a:rPr lang="pt-BR" b="1" dirty="0">
                <a:solidFill>
                  <a:srgbClr val="002060"/>
                </a:solidFill>
                <a:highlight>
                  <a:srgbClr val="C0C0C0"/>
                </a:highlight>
              </a:rPr>
              <a:t>é obrigado a se inscrever nos cadastros relativos ao IBS e à CBS</a:t>
            </a:r>
            <a:r>
              <a:rPr lang="pt-BR" dirty="0">
                <a:highlight>
                  <a:srgbClr val="C0C0C0"/>
                </a:highlight>
              </a:rPr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18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Sujeição Passiva – Quem não é contribuinte?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85036"/>
              </p:ext>
            </p:extLst>
          </p:nvPr>
        </p:nvGraphicFramePr>
        <p:xfrm>
          <a:off x="1500094" y="1494118"/>
          <a:ext cx="8924372" cy="44984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01720">
                  <a:extLst>
                    <a:ext uri="{9D8B030D-6E8A-4147-A177-3AD203B41FA5}">
                      <a16:colId xmlns:a16="http://schemas.microsoft.com/office/drawing/2014/main" val="704011556"/>
                    </a:ext>
                  </a:extLst>
                </a:gridCol>
                <a:gridCol w="1566639">
                  <a:extLst>
                    <a:ext uri="{9D8B030D-6E8A-4147-A177-3AD203B41FA5}">
                      <a16:colId xmlns:a16="http://schemas.microsoft.com/office/drawing/2014/main" val="2495325568"/>
                    </a:ext>
                  </a:extLst>
                </a:gridCol>
                <a:gridCol w="4656013">
                  <a:extLst>
                    <a:ext uri="{9D8B030D-6E8A-4147-A177-3AD203B41FA5}">
                      <a16:colId xmlns:a16="http://schemas.microsoft.com/office/drawing/2014/main" val="2363951029"/>
                    </a:ext>
                  </a:extLst>
                </a:gridCol>
              </a:tblGrid>
              <a:tr h="144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Quem não é contribuinte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Base Legal (LC 214/2025)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Observações / Exceções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4057562112"/>
                  </a:ext>
                </a:extLst>
              </a:tr>
              <a:tr h="434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Condomínio Edilício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Art. 26, I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Pode optar pelo regime regular (§ 1º, I). Se não optar, paga imposto sobre operações (como tomador) se as taxas condominiais forem &lt; 80% da receita total (§ 2º).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13738"/>
                  </a:ext>
                </a:extLst>
              </a:tr>
              <a:tr h="434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Consórcio (Lei S.A.)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Art. 26, II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Consórcios do art. 278 da Lei nº 6.404/76. Se não optar pelo regime regular, os consorciados respondem pelo imposto na proporção de suas participações (§ 3º).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17909"/>
                  </a:ext>
                </a:extLst>
              </a:tr>
              <a:tr h="434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Sociedade em Conta de Participação (SCP)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Art. 26, III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Se não optar pelo regime regular, o sócio ostensivo é obrigado ao pagamento do imposto pelas operações da sociedade (§ 4º).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37541"/>
                  </a:ext>
                </a:extLst>
              </a:tr>
              <a:tr h="579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2060"/>
                          </a:solidFill>
                          <a:effectLst/>
                        </a:rPr>
                        <a:t>Nanoempreendedor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Art. 26, IV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Pessoa física com receita bruta inferior a 50% do limite do MEI e que não aderiu ao regime do MEI. Para transporte de passageiros/entrega por </a:t>
                      </a:r>
                      <a:r>
                        <a:rPr lang="pt-BR" sz="900" dirty="0" err="1">
                          <a:effectLst/>
                        </a:rPr>
                        <a:t>app</a:t>
                      </a:r>
                      <a:r>
                        <a:rPr lang="pt-BR" sz="900" dirty="0">
                          <a:effectLst/>
                        </a:rPr>
                        <a:t>, considera-se 25% do valor bruto mensal (§ 10). Pode optar</a:t>
                      </a:r>
                      <a:r>
                        <a:rPr lang="pt-BR" sz="900" baseline="0" dirty="0">
                          <a:effectLst/>
                        </a:rPr>
                        <a:t> por ser contribuinte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52304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Fundos de Investimento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Art. 26, V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Regra geral. Exceto: FII e </a:t>
                      </a:r>
                      <a:r>
                        <a:rPr lang="pt-BR" sz="900" dirty="0" err="1">
                          <a:effectLst/>
                        </a:rPr>
                        <a:t>Fiagro</a:t>
                      </a:r>
                      <a:r>
                        <a:rPr lang="pt-BR" sz="900" dirty="0">
                          <a:effectLst/>
                        </a:rPr>
                        <a:t> que não cumpram requisitos de dispersão de cotas ou atuem como PJ; FIDC que liquidem antecipadamente recebíveis; e novos fundos que realizem operações com bens/serviços (§§ 5º-A a 8º-A).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796654829"/>
                  </a:ext>
                </a:extLst>
              </a:tr>
              <a:tr h="384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Produtor Rural (Pessoa Física ou Jurídica)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Art. 26, VI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Aquele com receita anual inferior a R$ 3.600.000,00 (atualizável). Pode optar por ser contribuinte (Art. 165).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636138"/>
                  </a:ext>
                </a:extLst>
              </a:tr>
              <a:tr h="289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Transportador Autônomo de Carga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Art. 26, VII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Pessoa física (Art. 169). Pode optar por ser contribuinte (§ 1º, V).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4722"/>
                  </a:ext>
                </a:extLst>
              </a:tr>
              <a:tr h="434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Planos de Saúde (Autogestão)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Art. 26, VIII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Entidade ou unidade econômico-contábil sem fins lucrativos. Tornam-se contribuintes se descumprirem requisitos do art. 14 do CTN (§ 9º).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5030"/>
                  </a:ext>
                </a:extLst>
              </a:tr>
              <a:tr h="434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Entidades de Previdência Complementar Fechada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Art. 26, IX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Constituídas conforme LC 109/2001. Tornam-se contribuintes se descumprirem requisitos do art. 14 do CTN (§ 9º).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20223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</a:rPr>
                        <a:t>Fundos Patrimoniais</a:t>
                      </a:r>
                      <a:endParaRPr lang="pt-BR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Art. 26, X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Instituídos nos termos da Lei nº 13.800/2019.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9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8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Sujeição Passiva – O caso da Plataforma Digital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CB20295-3481-419D-9FA7-E637C8A1C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Art. 21, § 3º O regulamento também </a:t>
            </a:r>
            <a:r>
              <a:rPr lang="pt-BR" b="1" dirty="0">
                <a:solidFill>
                  <a:srgbClr val="002060"/>
                </a:solidFill>
              </a:rPr>
              <a:t>poderá exigir inscrição </a:t>
            </a:r>
            <a:r>
              <a:rPr lang="pt-BR" dirty="0"/>
              <a:t>nos cadastros relativos ao IBS e à CBS dos </a:t>
            </a:r>
            <a:r>
              <a:rPr lang="pt-BR" b="1" dirty="0">
                <a:solidFill>
                  <a:srgbClr val="002060"/>
                </a:solidFill>
              </a:rPr>
              <a:t>responsáveis</a:t>
            </a:r>
            <a:r>
              <a:rPr lang="pt-BR" dirty="0"/>
              <a:t> pelo cumprimento de obrigações principais ou acessórias previstas nesta Lei Complementar.</a:t>
            </a:r>
          </a:p>
          <a:p>
            <a:pPr marL="0" indent="0">
              <a:buNone/>
            </a:pPr>
            <a:r>
              <a:rPr lang="pt-BR" dirty="0"/>
              <a:t>Art. 23. </a:t>
            </a:r>
            <a:r>
              <a:rPr lang="pt-BR" b="1" dirty="0">
                <a:solidFill>
                  <a:srgbClr val="002060"/>
                </a:solidFill>
              </a:rPr>
              <a:t>A plataforma digital</a:t>
            </a:r>
            <a:r>
              <a:rPr lang="pt-BR" dirty="0"/>
              <a:t>, </a:t>
            </a:r>
            <a:r>
              <a:rPr lang="pt-BR" b="1" dirty="0">
                <a:solidFill>
                  <a:srgbClr val="002060"/>
                </a:solidFill>
                <a:highlight>
                  <a:srgbClr val="C0C0C0"/>
                </a:highlight>
              </a:rPr>
              <a:t>inclusive a domiciliada no exterior</a:t>
            </a:r>
            <a:r>
              <a:rPr lang="pt-BR" dirty="0"/>
              <a:t>, </a:t>
            </a:r>
            <a:r>
              <a:rPr lang="pt-BR" dirty="0">
                <a:solidFill>
                  <a:srgbClr val="002060"/>
                </a:solidFill>
              </a:rPr>
              <a:t>deverá se inscrever no cadastro do IBS e da CBS </a:t>
            </a:r>
            <a:r>
              <a:rPr lang="pt-BR" dirty="0"/>
              <a:t>no regime regular para fins de cumprimento do disposto no art. 22.</a:t>
            </a:r>
          </a:p>
        </p:txBody>
      </p:sp>
    </p:spTree>
    <p:extLst>
      <p:ext uri="{BB962C8B-B14F-4D97-AF65-F5344CB8AC3E}">
        <p14:creationId xmlns:p14="http://schemas.microsoft.com/office/powerpoint/2010/main" val="34976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Cadastro – Identificador Único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560353"/>
            <a:ext cx="10327547" cy="432033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Art. 59. As pessoas físicas e jurídicas e as entidades sem personalidade jurídica sujeitas ao IBS e à CBS são obrigadas a se registrar em </a:t>
            </a:r>
            <a:r>
              <a:rPr lang="pt-BR" b="1" dirty="0">
                <a:solidFill>
                  <a:srgbClr val="002060"/>
                </a:solidFill>
              </a:rPr>
              <a:t>cadastro com identificação única</a:t>
            </a:r>
            <a:r>
              <a:rPr lang="pt-BR" dirty="0"/>
              <a:t>, observado o disposto nas alíneas “a” e “b” do inciso I do § 3º do art. 11 desta Lei Complementar.</a:t>
            </a:r>
          </a:p>
          <a:p>
            <a:pPr marL="0" indent="0">
              <a:buNone/>
            </a:pPr>
            <a:r>
              <a:rPr lang="pt-BR" dirty="0"/>
              <a:t>§ 1º Para efeitos do disposto no caput deste artigo, consideram-se os seguintes </a:t>
            </a:r>
            <a:r>
              <a:rPr lang="pt-BR" b="1" dirty="0">
                <a:solidFill>
                  <a:srgbClr val="002060"/>
                </a:solidFill>
              </a:rPr>
              <a:t>cadastros administrados pela RFB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I - de pessoas físicas, o Cadastro de Pessoas Físicas (CPF);</a:t>
            </a:r>
          </a:p>
          <a:p>
            <a:pPr marL="0" indent="0">
              <a:buNone/>
            </a:pPr>
            <a:r>
              <a:rPr lang="pt-BR" dirty="0"/>
              <a:t>II - de pessoas jurídicas e entidades sem personalidade jurídica, o Cadastro Nacional da Pessoa Jurídica (CNPJ); e</a:t>
            </a:r>
          </a:p>
          <a:p>
            <a:pPr marL="0" indent="0">
              <a:buNone/>
            </a:pPr>
            <a:r>
              <a:rPr lang="pt-BR" dirty="0"/>
              <a:t>III - de imóveis rurais e urbanos, o Cadastro Imobiliário Brasileiro (CIB).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780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14739</TotalTime>
  <Words>1558</Words>
  <Application>Microsoft Office PowerPoint</Application>
  <PresentationFormat>Widescreen</PresentationFormat>
  <Paragraphs>193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Montserrat</vt:lpstr>
      <vt:lpstr>Montserrat Ultra-Bold</vt:lpstr>
      <vt:lpstr>Times New Roman</vt:lpstr>
      <vt:lpstr>Tema do Office</vt:lpstr>
      <vt:lpstr> Obrigações Acessórias do IBS e da CBS</vt:lpstr>
      <vt:lpstr>Sumário</vt:lpstr>
      <vt:lpstr>Obrigações Acessórias</vt:lpstr>
      <vt:lpstr>Obrigações Acessórias</vt:lpstr>
      <vt:lpstr>Cadastro</vt:lpstr>
      <vt:lpstr>Sujeição Passiva – Quem é contribuinte?</vt:lpstr>
      <vt:lpstr>Sujeição Passiva – Quem não é contribuinte?</vt:lpstr>
      <vt:lpstr>Sujeição Passiva – O caso da Plataforma Digital</vt:lpstr>
      <vt:lpstr>Cadastro – Identificador Único</vt:lpstr>
      <vt:lpstr>CNPJ para contribuintes PF</vt:lpstr>
      <vt:lpstr>CNPJ Alfanumérico</vt:lpstr>
      <vt:lpstr>Simples Nacional – Regime hibrido</vt:lpstr>
      <vt:lpstr>Módulo de Administração Tributária</vt:lpstr>
      <vt:lpstr>Documentos Fiscais Eletrônicos, Eventos  e Apuração</vt:lpstr>
      <vt:lpstr>DF-e e Apuração</vt:lpstr>
      <vt:lpstr>Pilar da Reforma Tributaria</vt:lpstr>
      <vt:lpstr>DF-e e Apuração</vt:lpstr>
      <vt:lpstr>Documentos Fiscais eletrônicos - DF-e</vt:lpstr>
      <vt:lpstr>DF-e Eventos</vt:lpstr>
      <vt:lpstr>Notas de Ajustes</vt:lpstr>
      <vt:lpstr>DF-e e Apuração</vt:lpstr>
      <vt:lpstr>Caso prático: momento do fato gerador</vt:lpstr>
      <vt:lpstr>Evento: Solicitação de Apropriação de Crédito para bens e serviços que dependem de atividade do adquirente</vt:lpstr>
      <vt:lpstr>Evento: destinação de item para consumo pessoal</vt:lpstr>
      <vt:lpstr>Obrigatoriedade de registro dos campos do IBS/CBS nos DF-e</vt:lpstr>
      <vt:lpstr>Referências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Carvalho de Paula</dc:creator>
  <cp:lastModifiedBy>treinamento</cp:lastModifiedBy>
  <cp:revision>34</cp:revision>
  <dcterms:created xsi:type="dcterms:W3CDTF">2025-09-22T16:23:22Z</dcterms:created>
  <dcterms:modified xsi:type="dcterms:W3CDTF">2026-02-24T11:11:07Z</dcterms:modified>
</cp:coreProperties>
</file>